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62" r:id="rId18"/>
    <p:sldId id="275" r:id="rId19"/>
    <p:sldId id="276" r:id="rId20"/>
    <p:sldId id="279" r:id="rId21"/>
    <p:sldId id="281" r:id="rId22"/>
    <p:sldId id="280" r:id="rId23"/>
    <p:sldId id="282" r:id="rId24"/>
    <p:sldId id="283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A4F10-4689-4834-482D-52517E78B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64D4D64-0FBD-1975-9811-8C08CBE50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3D2C66-F281-E60F-9834-59ACB5E5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D71F-292D-4D1B-871C-F8FB9B57A0FF}" type="datetimeFigureOut">
              <a:rPr lang="nl-NL" smtClean="0"/>
              <a:t>29-7-2022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09BA46-2AAE-17A1-975B-645D07EE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95D299-A8A9-EC2C-2109-6C35CE8E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D6DC-461A-454C-A1AF-137F5FE39C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58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E774D-5B06-C116-EEA5-95DA3A1C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5BDE546-D1D9-ECB0-EFE3-22171B51C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91C2FE-2EF4-9873-2297-D94DF037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D71F-292D-4D1B-871C-F8FB9B57A0FF}" type="datetimeFigureOut">
              <a:rPr lang="nl-NL" smtClean="0"/>
              <a:t>29-7-2022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27CD58-C8CA-E98A-AD39-FFED9100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C75BFF-355C-C815-748B-960EEAB1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D6DC-461A-454C-A1AF-137F5FE39C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41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03C5982-6727-ABDA-91A9-EFA4D083E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6B1E075-D4F3-5DD0-1293-660DB2E31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1CA685-931E-7E56-49AB-E50FBEBE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D71F-292D-4D1B-871C-F8FB9B57A0FF}" type="datetimeFigureOut">
              <a:rPr lang="nl-NL" smtClean="0"/>
              <a:t>29-7-2022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3ABA08-3D78-F16B-A657-E7BD678A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73CC7E-4D54-CF1A-F66C-A8194A78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D6DC-461A-454C-A1AF-137F5FE39C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97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59EF0-0CC8-E23E-7DB3-92F8B9F1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1D5DB8-E520-48A2-82FA-F2F3E1DEB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5AD810-97F7-A569-DF8A-46C0A694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D71F-292D-4D1B-871C-F8FB9B57A0FF}" type="datetimeFigureOut">
              <a:rPr lang="nl-NL" smtClean="0"/>
              <a:t>29-7-2022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DE0F94-E911-C43F-8D20-BFD33FAD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E42F7E-C8BC-3683-2922-091F8E4A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D6DC-461A-454C-A1AF-137F5FE39C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0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69A4B-6294-A11E-D9D5-C34104BB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A015A8-D904-F5B0-179F-922EAA0E5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1E706C-C61B-92EF-F74D-4D81CF49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D71F-292D-4D1B-871C-F8FB9B57A0FF}" type="datetimeFigureOut">
              <a:rPr lang="nl-NL" smtClean="0"/>
              <a:t>29-7-2022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2C11A2-519D-B368-686E-4D85FF83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F24986-65FA-ED5A-C65F-04FF64FA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D6DC-461A-454C-A1AF-137F5FE39C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42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82814-D82B-75C3-0D06-292B9993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F9D91C-4DDF-3610-968D-B2FFD187F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8F28AE-BB64-3422-8FA5-84B5C87D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739299-7A0F-E64E-CB8A-C74B4A61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D71F-292D-4D1B-871C-F8FB9B57A0FF}" type="datetimeFigureOut">
              <a:rPr lang="nl-NL" smtClean="0"/>
              <a:t>29-7-2022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7A2612-8D69-519A-BB11-DC053B63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604CD7-7D42-349F-A28F-71D591B8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D6DC-461A-454C-A1AF-137F5FE39C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79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37534-4600-67A5-61E4-26739BEB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563DFA-26CD-E79D-0B53-583A444FF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812E28-CF1A-8394-5598-C72086C5F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7F3CFA-BCE1-0C60-EB74-5457FA289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92CD3B-F412-E51E-8941-831E0586E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2955A14-E3F8-EB1C-1CCC-29D7C1A8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D71F-292D-4D1B-871C-F8FB9B57A0FF}" type="datetimeFigureOut">
              <a:rPr lang="nl-NL" smtClean="0"/>
              <a:t>29-7-2022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5E48C7D-3416-36D9-0CE2-6338EAD9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B8D3605-B04A-4986-5561-E80BF6F0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D6DC-461A-454C-A1AF-137F5FE39C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76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FDDD2-B8A0-BA63-B34C-E5D5A74E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4E3354-4F3A-6F7F-50A4-C06F24E0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D71F-292D-4D1B-871C-F8FB9B57A0FF}" type="datetimeFigureOut">
              <a:rPr lang="nl-NL" smtClean="0"/>
              <a:t>29-7-2022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1CD321-96AC-4B64-6B9D-240F19A7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723B7D-1258-18C9-3506-E3B6EA65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D6DC-461A-454C-A1AF-137F5FE39C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13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86EB492-31A1-5721-CBE0-AECDABB7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D71F-292D-4D1B-871C-F8FB9B57A0FF}" type="datetimeFigureOut">
              <a:rPr lang="nl-NL" smtClean="0"/>
              <a:t>29-7-2022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05A1DFC-855A-ABEF-1862-56044F9F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CDD7C6-B26E-9C07-4504-446ED0E1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D6DC-461A-454C-A1AF-137F5FE39C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84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363AF-8177-9F15-0E52-4546CCAA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548014-BBAD-81DF-AC46-B4B0FEC1C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FB3B69-3F1F-4511-EDB2-415E15CCA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03DD40-E555-2728-0ADC-2573B9FB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D71F-292D-4D1B-871C-F8FB9B57A0FF}" type="datetimeFigureOut">
              <a:rPr lang="nl-NL" smtClean="0"/>
              <a:t>29-7-2022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081BEB-4BF7-2277-B5B4-DCC67704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252616-9E2A-AE93-7BF8-8E6D1AF6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D6DC-461A-454C-A1AF-137F5FE39C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13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78CD0-FF06-E0DF-F809-B3CDD051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59CF80A-7366-2553-C37C-DFC6D732A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E61B26-2F90-E902-1926-63B2D556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591E2D-E8E0-E4A9-5D29-64AC38EF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D71F-292D-4D1B-871C-F8FB9B57A0FF}" type="datetimeFigureOut">
              <a:rPr lang="nl-NL" smtClean="0"/>
              <a:t>29-7-2022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D97B66-83C8-CC9B-3191-D7FAC649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FF4F32-87D6-A132-3972-56590EC7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D6DC-461A-454C-A1AF-137F5FE39C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21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D6671A-2A28-AF44-CCAC-E302F37B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83C0C8-7D2C-A197-9DBC-BD88A56BE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7F52B4-8218-0886-AD82-D93E4F20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4D71F-292D-4D1B-871C-F8FB9B57A0FF}" type="datetimeFigureOut">
              <a:rPr lang="nl-NL" smtClean="0"/>
              <a:t>29-7-2022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221DD3-8A02-D1C8-CF30-37191DF48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3055F4-DF95-F7BC-6C53-6B58781EE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DD6DC-461A-454C-A1AF-137F5FE39C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7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B3B1D-107F-2242-DB97-1B0345EDB7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Safety briefing JWGC 2022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9B1E34-C112-23AF-CECD-A9A409319D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DC4AEE-C1CD-62B2-1DC4-3D8D6FFC5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EDFC84-9375-E678-4CFC-F132ABCCD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01-12 om 23.4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202078"/>
            <a:ext cx="9027107" cy="565592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F9F0656-7722-2364-2021-AD18E6FD3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6" y="106508"/>
            <a:ext cx="1485900" cy="9144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201782A-5A24-695A-58E8-49C7B2547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9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01-12 om 23.47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3" y="1149217"/>
            <a:ext cx="9313243" cy="61382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8CA62AE-770B-8E60-CC21-F71929766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A1B332E-39BF-905F-D027-E04DB9E73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8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01-13 om 21.43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1427249"/>
            <a:ext cx="11236036" cy="543075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97619" y="257314"/>
            <a:ext cx="6828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Flying</a:t>
            </a:r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through</a:t>
            </a:r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nl-NL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thermal</a:t>
            </a:r>
            <a:endParaRPr lang="nl-NL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BD62ED-1CD7-8103-F406-67410BB35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" y="154057"/>
            <a:ext cx="1485900" cy="914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FF45549-03F4-81E9-4F35-127991CA0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4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01-13 om 21.44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770620"/>
            <a:ext cx="8992144" cy="620824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EEE9A6A-E5CE-3FE6-22E3-C5B2C4785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06508"/>
            <a:ext cx="1485900" cy="9144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0FC55EB-37C5-B4BF-F396-4039B2F38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7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365126"/>
            <a:ext cx="10515600" cy="845110"/>
          </a:xfrm>
        </p:spPr>
        <p:txBody>
          <a:bodyPr>
            <a:normAutofit/>
          </a:bodyPr>
          <a:lstStyle/>
          <a:p>
            <a:r>
              <a:rPr lang="nl-NL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Midair</a:t>
            </a:r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  <a:t> incident WGC 2017 </a:t>
            </a:r>
            <a:r>
              <a:rPr lang="nl-NL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Benalla</a:t>
            </a:r>
            <a:endParaRPr lang="nl-NL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Afbeelding 2" descr="Schermafbeelding 2017-01-13 om 22.0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1" y="1346200"/>
            <a:ext cx="11061700" cy="55118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522E500-8FD0-01D7-565B-4443F6C4A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ADC85CF-3676-4E32-4CC6-B01667B4E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9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01-13 om 22.0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" y="1134577"/>
            <a:ext cx="9815061" cy="572342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61751B2-CF1C-680F-EDF9-BF10B2427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06508"/>
            <a:ext cx="1485900" cy="9144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8AFC982-3D75-1A26-CBE8-B3C81B720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01-13 om 22.02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" y="1153063"/>
            <a:ext cx="9446083" cy="570493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B7F78C-B18A-FF52-7734-30CE83B9C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02A0794-9825-351F-E317-316EE149F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2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01-12 om 22.1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493"/>
            <a:ext cx="12192000" cy="5802507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932709" y="39271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Cruising</a:t>
            </a:r>
            <a:endParaRPr lang="nl-NL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65FC72-BD3D-AD7E-EE48-3F64EAFCF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1092"/>
            <a:ext cx="1485900" cy="914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C1F6CD0-6C8B-6663-5687-AAFB0854F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3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7-01-12 om 22.16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3" y="1076326"/>
            <a:ext cx="11493353" cy="57816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BA57D72-6D8E-286C-8D7B-4DF899A3A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EA7B4F3-693F-C4DD-557C-B03E4A913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0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7-01-12 om 22.1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" y="1059621"/>
            <a:ext cx="10143456" cy="579837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CAE8E6A-AB73-736F-C410-E42D0741F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36B0A4D-B666-85B6-AF58-C463C9EBE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7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4DC4AEE-C1CD-62B2-1DC4-3D8D6FFC5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EDFC84-9375-E678-4CFC-F132ABCCD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DB3041-23D1-8565-CD58-36E9EE0C0905}"/>
              </a:ext>
            </a:extLst>
          </p:cNvPr>
          <p:cNvSpPr txBox="1"/>
          <p:nvPr/>
        </p:nvSpPr>
        <p:spPr>
          <a:xfrm>
            <a:off x="1939636" y="1357744"/>
            <a:ext cx="84235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On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ground</a:t>
            </a:r>
            <a:b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Taking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Waiting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line</a:t>
            </a:r>
            <a:b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On track</a:t>
            </a:r>
            <a:b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Finishing</a:t>
            </a:r>
          </a:p>
        </p:txBody>
      </p:sp>
    </p:spTree>
    <p:extLst>
      <p:ext uri="{BB962C8B-B14F-4D97-AF65-F5344CB8AC3E}">
        <p14:creationId xmlns:p14="http://schemas.microsoft.com/office/powerpoint/2010/main" val="1265578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6734" y="308241"/>
            <a:ext cx="10515600" cy="830169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</a:rPr>
              <a:t>Recommendations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51647" y="1348800"/>
            <a:ext cx="109518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Enter thermals from outside not from 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Fly the same circles as the others or find your own thermal</a:t>
            </a:r>
            <a:b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(not circling inside, but also not at the outside..)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When leaving the thermal, Leave It!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Scan complete field of vision in straight flight and in thermals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Do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switch off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flarm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charset="2"/>
              <a:buChar char="Ø"/>
            </a:pP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GB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Wave to the other pilots!!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3B22FE-A452-E12E-E7AB-3A4FD9F2D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AFC3E66-3F3C-43F5-028A-31D54BF1B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30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4DC4AEE-C1CD-62B2-1DC4-3D8D6FFC5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EDFC84-9375-E678-4CFC-F132ABCCD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DB3041-23D1-8565-CD58-36E9EE0C0905}"/>
              </a:ext>
            </a:extLst>
          </p:cNvPr>
          <p:cNvSpPr txBox="1"/>
          <p:nvPr/>
        </p:nvSpPr>
        <p:spPr>
          <a:xfrm>
            <a:off x="1884218" y="924647"/>
            <a:ext cx="842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Finishing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54AAD4F-76E3-893D-EFAD-82DED4F5EB1C}"/>
              </a:ext>
            </a:extLst>
          </p:cNvPr>
          <p:cNvSpPr txBox="1"/>
          <p:nvPr/>
        </p:nvSpPr>
        <p:spPr>
          <a:xfrm>
            <a:off x="1444529" y="1695509"/>
            <a:ext cx="94210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-Do 10 km call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other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gliders’ awareness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Don’t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pull up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steeply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after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passing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line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-Let energy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bleed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away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until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100-130 km/h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When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many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gliders;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communicate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endParaRPr lang="nl-NL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-Minimum finish alt is a minimum…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When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doubt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? Minimum risk option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	*go back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land out </a:t>
            </a: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	*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fly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over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terrain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where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outlanding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is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possible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	*or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avoid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finishing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higher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12050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9618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</a:rPr>
              <a:t>Safety in </a:t>
            </a:r>
            <a:r>
              <a:rPr lang="nl-NL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general</a:t>
            </a:r>
            <a:endParaRPr lang="nl-NL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2800" y="1444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Talk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other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pilot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after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landing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Safety pilots/steward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Safety Box</a:t>
            </a:r>
          </a:p>
          <a:p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Complaints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Rules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 Dangerous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Flying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  Penalty</a:t>
            </a:r>
          </a:p>
          <a:p>
            <a:pPr marL="0" indent="0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sym typeface="Wingdings"/>
            </a:endParaRPr>
          </a:p>
          <a:p>
            <a:pPr marL="0" indent="0">
              <a:buNone/>
            </a:pPr>
            <a:r>
              <a:rPr lang="nl-NL" sz="4400" u="sng" dirty="0" err="1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Feelings</a:t>
            </a:r>
            <a:r>
              <a:rPr lang="nl-NL" sz="4400" u="sng" dirty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 of Safety are </a:t>
            </a:r>
            <a:r>
              <a:rPr lang="nl-NL" sz="4400" u="sng" dirty="0" err="1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subjective</a:t>
            </a:r>
            <a:r>
              <a:rPr lang="nl-NL" sz="4400" u="sng" dirty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!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(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Not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always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 right or wrong)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Wingdings"/>
              </a:rPr>
              <a:t>Comfortzones are different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09CB4C-8138-70FA-7AD5-70983524C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D5B5A68-EDDC-91CC-09DF-ECAEBF57D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39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4DC4AEE-C1CD-62B2-1DC4-3D8D6FFC5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EDFC84-9375-E678-4CFC-F132ABCCD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DB3041-23D1-8565-CD58-36E9EE0C0905}"/>
              </a:ext>
            </a:extLst>
          </p:cNvPr>
          <p:cNvSpPr txBox="1"/>
          <p:nvPr/>
        </p:nvSpPr>
        <p:spPr>
          <a:xfrm>
            <a:off x="1671205" y="1300915"/>
            <a:ext cx="8423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Safety pilots/steward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Steward/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chairman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: Enrique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Lippe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Club class : Jelmer Vis (VIS)</a:t>
            </a: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Standard class : Kevin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Faur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(21)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8279E9-3478-2D91-DC3C-C2B65E3BA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20" y="3143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28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4DC4AEE-C1CD-62B2-1DC4-3D8D6FFC5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EDFC84-9375-E678-4CFC-F132ABCCD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DB3041-23D1-8565-CD58-36E9EE0C0905}"/>
              </a:ext>
            </a:extLst>
          </p:cNvPr>
          <p:cNvSpPr txBox="1"/>
          <p:nvPr/>
        </p:nvSpPr>
        <p:spPr>
          <a:xfrm>
            <a:off x="1939636" y="1357744"/>
            <a:ext cx="84235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Thanks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Questions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8279E9-3478-2D91-DC3C-C2B65E3BA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20" y="3143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4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4DC4AEE-C1CD-62B2-1DC4-3D8D6FFC5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EDFC84-9375-E678-4CFC-F132ABCCD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DB3041-23D1-8565-CD58-36E9EE0C0905}"/>
              </a:ext>
            </a:extLst>
          </p:cNvPr>
          <p:cNvSpPr txBox="1"/>
          <p:nvPr/>
        </p:nvSpPr>
        <p:spPr>
          <a:xfrm>
            <a:off x="1939636" y="1357744"/>
            <a:ext cx="84235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On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ground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/in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grid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Be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prepaired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ready</a:t>
            </a:r>
          </a:p>
          <a:p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Sit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glider well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before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take off</a:t>
            </a:r>
          </a:p>
          <a:p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Crew present </a:t>
            </a:r>
          </a:p>
          <a:p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4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4DC4AEE-C1CD-62B2-1DC4-3D8D6FFC5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EDFC84-9375-E678-4CFC-F132ABCCD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DB3041-23D1-8565-CD58-36E9EE0C0905}"/>
              </a:ext>
            </a:extLst>
          </p:cNvPr>
          <p:cNvSpPr txBox="1"/>
          <p:nvPr/>
        </p:nvSpPr>
        <p:spPr>
          <a:xfrm>
            <a:off x="1884218" y="1496290"/>
            <a:ext cx="84235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Taking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off</a:t>
            </a:r>
          </a:p>
          <a:p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When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picking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upp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slack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-&gt; </a:t>
            </a:r>
            <a:r>
              <a:rPr lang="nl-NL" sz="3200">
                <a:latin typeface="Verdana" panose="020B0604030504040204" pitchFamily="34" charset="0"/>
                <a:ea typeface="Verdana" panose="020B0604030504040204" pitchFamily="34" charset="0"/>
              </a:rPr>
              <a:t>brake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Flapped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gliders -&gt; start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negative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Unflapped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gliders -&gt;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use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airbrakes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Leave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gear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down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until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at safe 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Stay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tow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until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waved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off</a:t>
            </a:r>
          </a:p>
        </p:txBody>
      </p:sp>
    </p:spTree>
    <p:extLst>
      <p:ext uri="{BB962C8B-B14F-4D97-AF65-F5344CB8AC3E}">
        <p14:creationId xmlns:p14="http://schemas.microsoft.com/office/powerpoint/2010/main" val="325509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4DC4AEE-C1CD-62B2-1DC4-3D8D6FFC5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EDFC84-9375-E678-4CFC-F132ABCCD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DB3041-23D1-8565-CD58-36E9EE0C0905}"/>
              </a:ext>
            </a:extLst>
          </p:cNvPr>
          <p:cNvSpPr txBox="1"/>
          <p:nvPr/>
        </p:nvSpPr>
        <p:spPr>
          <a:xfrm>
            <a:off x="928255" y="1245841"/>
            <a:ext cx="1066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Waiting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 line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(Most)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dangerous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part of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flight…. :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-Busy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kind of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things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Very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high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concentration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of gliders</a:t>
            </a: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-Big speed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difference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between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club/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std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thermals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2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4DC4AEE-C1CD-62B2-1DC4-3D8D6FFC5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EDFC84-9375-E678-4CFC-F132ABCCD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DB3041-23D1-8565-CD58-36E9EE0C0905}"/>
              </a:ext>
            </a:extLst>
          </p:cNvPr>
          <p:cNvSpPr txBox="1"/>
          <p:nvPr/>
        </p:nvSpPr>
        <p:spPr>
          <a:xfrm>
            <a:off x="1939636" y="1357744"/>
            <a:ext cx="89259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</a:rPr>
              <a:t>On track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Common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rules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Join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outside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Don’t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turn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inside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other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gliders</a:t>
            </a:r>
          </a:p>
          <a:p>
            <a:pPr marL="457200" indent="-457200">
              <a:buFontTx/>
              <a:buChar char="-"/>
            </a:pP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Don’t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turn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shallow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Turn in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same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direction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pPr marL="457200" indent="-457200">
              <a:buFontTx/>
              <a:buChar char="-"/>
            </a:pP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Adapt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speed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others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thermal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When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leaving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, level off in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direction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want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go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8279E9-3478-2D91-DC3C-C2B65E3BA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20" y="3143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01-12 om 21.48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279525"/>
            <a:ext cx="11845636" cy="5633217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nl-NL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Joining</a:t>
            </a:r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Thermals</a:t>
            </a:r>
            <a:endParaRPr lang="nl-NL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573173-8813-84A1-1B1A-AD97B432E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EED81AA-77E4-64B4-FF84-41B5BAF49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5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afbeelding 2017-01-12 om 21.49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152526"/>
            <a:ext cx="11831782" cy="561776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80EA163-9E3D-7E26-530E-E740FA5FA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816FC65-0187-2F9C-862E-3C8A2704D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7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01-12 om 23.4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45" y="1076326"/>
            <a:ext cx="9979078" cy="6407798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676400" y="1988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  <a:t>Inside </a:t>
            </a:r>
            <a:r>
              <a:rPr lang="nl-NL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Thermals</a:t>
            </a:r>
            <a:endParaRPr lang="nl-NL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1C5415-726B-A384-2F43-D0D4082B4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" y="161926"/>
            <a:ext cx="1485900" cy="914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8DE1CCB-68FB-E996-02A7-F0A0E26FF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20" y="161926"/>
            <a:ext cx="1141075" cy="15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57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389</Words>
  <Application>Microsoft Office PowerPoint</Application>
  <PresentationFormat>Breedbeeld</PresentationFormat>
  <Paragraphs>76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Wingdings</vt:lpstr>
      <vt:lpstr>Kantoorthema</vt:lpstr>
      <vt:lpstr>Safety briefing JWGC 2022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Midair incident WGC 2017 Benalla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Recommendations</vt:lpstr>
      <vt:lpstr>PowerPoint-presentatie</vt:lpstr>
      <vt:lpstr>Safety in general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briefing JWGC 2022</dc:title>
  <dc:creator>Robin Maarschalkerweerd</dc:creator>
  <cp:lastModifiedBy>Robin Maarschalkerweerd</cp:lastModifiedBy>
  <cp:revision>11</cp:revision>
  <dcterms:created xsi:type="dcterms:W3CDTF">2022-07-27T12:07:51Z</dcterms:created>
  <dcterms:modified xsi:type="dcterms:W3CDTF">2022-07-29T15:51:16Z</dcterms:modified>
</cp:coreProperties>
</file>