
<file path=[Content_Types].xml><?xml version="1.0" encoding="utf-8"?>
<Types xmlns="http://schemas.openxmlformats.org/package/2006/content-types">
  <Default Extension="gif" ContentType="image/gif"/>
  <Default Extension="jpg" ContentType="image/jpeg"/>
  <Default Extension="mp4" ContentType="vide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  <p:sldMasterId id="2147483653" r:id="rId2"/>
  </p:sldMasterIdLst>
  <p:notesMasterIdLst>
    <p:notesMasterId r:id="rId13"/>
  </p:notesMasterIdLst>
  <p:sldIdLst>
    <p:sldId id="256" r:id="rId3"/>
    <p:sldId id="257" r:id="rId4"/>
    <p:sldId id="258" r:id="rId5"/>
    <p:sldId id="259" r:id="rId6"/>
    <p:sldId id="266" r:id="rId7"/>
    <p:sldId id="260" r:id="rId8"/>
    <p:sldId id="261" r:id="rId9"/>
    <p:sldId id="262" r:id="rId10"/>
    <p:sldId id="263" r:id="rId11"/>
    <p:sldId id="265" r:id="rId12"/>
  </p:sldIdLst>
  <p:sldSz cx="9144000" cy="6858000" type="screen4x3"/>
  <p:notesSz cx="7104063" cy="10234613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17" roundtripDataSignature="AMtx7mjGqWcvd3q/h2hw9AZvf8k1C3Qr9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5" d="100"/>
          <a:sy n="65" d="100"/>
        </p:scale>
        <p:origin x="1452" y="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notesMaster" Target="notesMasters/notesMaster1.xml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customschemas.google.com/relationships/presentationmetadata" Target="metadata"/><Relationship Id="rId2" Type="http://schemas.openxmlformats.org/officeDocument/2006/relationships/slideMaster" Target="slideMasters/slideMaster2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3078162" cy="512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4024312" y="0"/>
            <a:ext cx="3078162" cy="512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1249362" y="1279525"/>
            <a:ext cx="4606925" cy="34544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711200" y="4926012"/>
            <a:ext cx="5683250" cy="4029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9721850"/>
            <a:ext cx="3078162" cy="512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4024312" y="9721850"/>
            <a:ext cx="3078162" cy="512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fr-FR"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‹nr.›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:notes"/>
          <p:cNvSpPr txBox="1">
            <a:spLocks noGrp="1"/>
          </p:cNvSpPr>
          <p:nvPr>
            <p:ph type="body" idx="1"/>
          </p:nvPr>
        </p:nvSpPr>
        <p:spPr>
          <a:xfrm>
            <a:off x="711200" y="4926012"/>
            <a:ext cx="5683250" cy="4029075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61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49363" y="1279525"/>
            <a:ext cx="4606925" cy="34544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2:notes"/>
          <p:cNvSpPr txBox="1">
            <a:spLocks noGrp="1"/>
          </p:cNvSpPr>
          <p:nvPr>
            <p:ph type="body" idx="1"/>
          </p:nvPr>
        </p:nvSpPr>
        <p:spPr>
          <a:xfrm>
            <a:off x="711200" y="4926012"/>
            <a:ext cx="5683250" cy="4029075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70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49363" y="1279525"/>
            <a:ext cx="4606925" cy="34544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3:notes"/>
          <p:cNvSpPr txBox="1">
            <a:spLocks noGrp="1"/>
          </p:cNvSpPr>
          <p:nvPr>
            <p:ph type="body" idx="1"/>
          </p:nvPr>
        </p:nvSpPr>
        <p:spPr>
          <a:xfrm>
            <a:off x="711200" y="4926012"/>
            <a:ext cx="5683250" cy="4029075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80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49363" y="1279525"/>
            <a:ext cx="4606925" cy="34544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4:notes"/>
          <p:cNvSpPr txBox="1">
            <a:spLocks noGrp="1"/>
          </p:cNvSpPr>
          <p:nvPr>
            <p:ph type="body" idx="1"/>
          </p:nvPr>
        </p:nvSpPr>
        <p:spPr>
          <a:xfrm>
            <a:off x="711200" y="4926012"/>
            <a:ext cx="5683250" cy="4029075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86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49363" y="1279525"/>
            <a:ext cx="4606925" cy="34544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5:notes"/>
          <p:cNvSpPr txBox="1">
            <a:spLocks noGrp="1"/>
          </p:cNvSpPr>
          <p:nvPr>
            <p:ph type="body" idx="1"/>
          </p:nvPr>
        </p:nvSpPr>
        <p:spPr>
          <a:xfrm>
            <a:off x="711200" y="4926012"/>
            <a:ext cx="5683250" cy="4029075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91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49363" y="1279525"/>
            <a:ext cx="4606925" cy="34544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6:notes"/>
          <p:cNvSpPr txBox="1">
            <a:spLocks noGrp="1"/>
          </p:cNvSpPr>
          <p:nvPr>
            <p:ph type="body" idx="1"/>
          </p:nvPr>
        </p:nvSpPr>
        <p:spPr>
          <a:xfrm>
            <a:off x="711200" y="4926012"/>
            <a:ext cx="5683250" cy="4029075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97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49363" y="1279525"/>
            <a:ext cx="4606925" cy="34544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7:notes"/>
          <p:cNvSpPr txBox="1">
            <a:spLocks noGrp="1"/>
          </p:cNvSpPr>
          <p:nvPr>
            <p:ph type="body" idx="1"/>
          </p:nvPr>
        </p:nvSpPr>
        <p:spPr>
          <a:xfrm>
            <a:off x="711200" y="4926012"/>
            <a:ext cx="5683250" cy="4029075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3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49363" y="1279525"/>
            <a:ext cx="4606925" cy="34544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8:notes"/>
          <p:cNvSpPr txBox="1">
            <a:spLocks noGrp="1"/>
          </p:cNvSpPr>
          <p:nvPr>
            <p:ph type="body" idx="1"/>
          </p:nvPr>
        </p:nvSpPr>
        <p:spPr>
          <a:xfrm>
            <a:off x="711200" y="4926012"/>
            <a:ext cx="5683250" cy="4029075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9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49363" y="1279525"/>
            <a:ext cx="4606925" cy="34544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11:notes"/>
          <p:cNvSpPr txBox="1">
            <a:spLocks noGrp="1"/>
          </p:cNvSpPr>
          <p:nvPr>
            <p:ph type="body" idx="1"/>
          </p:nvPr>
        </p:nvSpPr>
        <p:spPr>
          <a:xfrm>
            <a:off x="711200" y="4926012"/>
            <a:ext cx="5683250" cy="4029075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26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49363" y="1279525"/>
            <a:ext cx="4606925" cy="34544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ide" type="blank">
  <p:cSld name="BLANK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13"/>
          <p:cNvSpPr txBox="1">
            <a:spLocks noGrp="1"/>
          </p:cNvSpPr>
          <p:nvPr>
            <p:ph type="dt" idx="10"/>
          </p:nvPr>
        </p:nvSpPr>
        <p:spPr>
          <a:xfrm>
            <a:off x="6727825" y="6408737"/>
            <a:ext cx="191928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000">
                <a:latin typeface="Lucida Sans"/>
                <a:ea typeface="Lucida Sans"/>
                <a:cs typeface="Lucida Sans"/>
                <a:sym typeface="Lucida Sans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13"/>
          <p:cNvSpPr txBox="1">
            <a:spLocks noGrp="1"/>
          </p:cNvSpPr>
          <p:nvPr>
            <p:ph type="ftr" idx="11"/>
          </p:nvPr>
        </p:nvSpPr>
        <p:spPr>
          <a:xfrm>
            <a:off x="4379912" y="6408737"/>
            <a:ext cx="235108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13"/>
          <p:cNvSpPr txBox="1">
            <a:spLocks noGrp="1"/>
          </p:cNvSpPr>
          <p:nvPr>
            <p:ph type="sldNum" idx="12"/>
          </p:nvPr>
        </p:nvSpPr>
        <p:spPr>
          <a:xfrm>
            <a:off x="8647112" y="6408737"/>
            <a:ext cx="3667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Lucida Sans"/>
              <a:buNone/>
              <a:defRPr sz="1000" b="0" i="0" u="non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Lucida Sans"/>
              <a:buNone/>
              <a:defRPr sz="1000" b="0" i="0" u="non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Lucida Sans"/>
              <a:buNone/>
              <a:defRPr sz="1000" b="0" i="0" u="non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Lucida Sans"/>
              <a:buNone/>
              <a:defRPr sz="1000" b="0" i="0" u="non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Lucida Sans"/>
              <a:buNone/>
              <a:defRPr sz="1000" b="0" i="0" u="non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Lucida Sans"/>
              <a:buNone/>
              <a:defRPr sz="1000" b="0" i="0" u="non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Lucida Sans"/>
              <a:buNone/>
              <a:defRPr sz="1000" b="0" i="0" u="non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Lucida Sans"/>
              <a:buNone/>
              <a:defRPr sz="1000" b="0" i="0" u="non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Lucida Sans"/>
              <a:buNone/>
              <a:defRPr sz="1000" b="0" i="0" u="non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re et contenu" type="obj">
  <p:cSld name="OBJECT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14"/>
          <p:cNvSpPr txBox="1">
            <a:spLocks noGrp="1"/>
          </p:cNvSpPr>
          <p:nvPr>
            <p:ph type="body" idx="1"/>
          </p:nvPr>
        </p:nvSpPr>
        <p:spPr>
          <a:xfrm>
            <a:off x="457200" y="1481137"/>
            <a:ext cx="8229600" cy="4525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06324" algn="l">
              <a:spcBef>
                <a:spcPts val="400"/>
              </a:spcBef>
              <a:spcAft>
                <a:spcPts val="0"/>
              </a:spcAft>
              <a:buSzPts val="1224"/>
              <a:buChar char="🞂"/>
              <a:defRPr/>
            </a:lvl1pPr>
            <a:lvl2pPr marL="914400" lvl="1" indent="-342900" algn="l">
              <a:spcBef>
                <a:spcPts val="325"/>
              </a:spcBef>
              <a:spcAft>
                <a:spcPts val="0"/>
              </a:spcAft>
              <a:buSzPts val="1800"/>
              <a:buChar char="◦"/>
              <a:defRPr/>
            </a:lvl2pPr>
            <a:lvl3pPr marL="1371600" lvl="2" indent="-342900" algn="l">
              <a:spcBef>
                <a:spcPts val="350"/>
              </a:spcBef>
              <a:spcAft>
                <a:spcPts val="0"/>
              </a:spcAft>
              <a:buSzPts val="1800"/>
              <a:buChar char="●"/>
              <a:defRPr/>
            </a:lvl3pPr>
            <a:lvl4pPr marL="1828800" lvl="3" indent="-342900" algn="l">
              <a:spcBef>
                <a:spcPts val="350"/>
              </a:spcBef>
              <a:spcAft>
                <a:spcPts val="0"/>
              </a:spcAft>
              <a:buSzPts val="1800"/>
              <a:buChar char="●"/>
              <a:defRPr/>
            </a:lvl4pPr>
            <a:lvl5pPr marL="2286000" lvl="4" indent="-342900" algn="l">
              <a:spcBef>
                <a:spcPts val="350"/>
              </a:spcBef>
              <a:spcAft>
                <a:spcPts val="0"/>
              </a:spcAft>
              <a:buSzPts val="1800"/>
              <a:buChar char="●"/>
              <a:defRPr/>
            </a:lvl5pPr>
            <a:lvl6pPr marL="2743200" lvl="5" indent="-342900" algn="l">
              <a:spcBef>
                <a:spcPts val="350"/>
              </a:spcBef>
              <a:spcAft>
                <a:spcPts val="0"/>
              </a:spcAft>
              <a:buSzPts val="1800"/>
              <a:buChar char="■"/>
              <a:defRPr/>
            </a:lvl6pPr>
            <a:lvl7pPr marL="3200400" lvl="6" indent="-342900" algn="l">
              <a:spcBef>
                <a:spcPts val="350"/>
              </a:spcBef>
              <a:spcAft>
                <a:spcPts val="0"/>
              </a:spcAft>
              <a:buSzPts val="1800"/>
              <a:buChar char="■"/>
              <a:defRPr/>
            </a:lvl7pPr>
            <a:lvl8pPr marL="3657600" lvl="7" indent="-342900" algn="l">
              <a:spcBef>
                <a:spcPts val="350"/>
              </a:spcBef>
              <a:spcAft>
                <a:spcPts val="0"/>
              </a:spcAft>
              <a:buSzPts val="1800"/>
              <a:buChar char="■"/>
              <a:defRPr/>
            </a:lvl8pPr>
            <a:lvl9pPr marL="4114800" lvl="8" indent="-342900" algn="l">
              <a:spcBef>
                <a:spcPts val="35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25" name="Google Shape;25;p14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14"/>
          <p:cNvSpPr txBox="1">
            <a:spLocks noGrp="1"/>
          </p:cNvSpPr>
          <p:nvPr>
            <p:ph type="dt" idx="10"/>
          </p:nvPr>
        </p:nvSpPr>
        <p:spPr>
          <a:xfrm>
            <a:off x="6727825" y="6408737"/>
            <a:ext cx="191928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000">
                <a:latin typeface="Lucida Sans"/>
                <a:ea typeface="Lucida Sans"/>
                <a:cs typeface="Lucida Sans"/>
                <a:sym typeface="Lucida Sans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14"/>
          <p:cNvSpPr txBox="1">
            <a:spLocks noGrp="1"/>
          </p:cNvSpPr>
          <p:nvPr>
            <p:ph type="ftr" idx="11"/>
          </p:nvPr>
        </p:nvSpPr>
        <p:spPr>
          <a:xfrm>
            <a:off x="4379912" y="6408737"/>
            <a:ext cx="235108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14"/>
          <p:cNvSpPr txBox="1">
            <a:spLocks noGrp="1"/>
          </p:cNvSpPr>
          <p:nvPr>
            <p:ph type="sldNum" idx="12"/>
          </p:nvPr>
        </p:nvSpPr>
        <p:spPr>
          <a:xfrm>
            <a:off x="8647112" y="6408737"/>
            <a:ext cx="3667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Lucida Sans"/>
              <a:buNone/>
              <a:defRPr sz="1000" b="0" i="0" u="non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Lucida Sans"/>
              <a:buNone/>
              <a:defRPr sz="1000" b="0" i="0" u="non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Lucida Sans"/>
              <a:buNone/>
              <a:defRPr sz="1000" b="0" i="0" u="non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Lucida Sans"/>
              <a:buNone/>
              <a:defRPr sz="1000" b="0" i="0" u="non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Lucida Sans"/>
              <a:buNone/>
              <a:defRPr sz="1000" b="0" i="0" u="non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Lucida Sans"/>
              <a:buNone/>
              <a:defRPr sz="1000" b="0" i="0" u="non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Lucida Sans"/>
              <a:buNone/>
              <a:defRPr sz="1000" b="0" i="0" u="non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Lucida Sans"/>
              <a:buNone/>
              <a:defRPr sz="1000" b="0" i="0" u="non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Lucida Sans"/>
              <a:buNone/>
              <a:defRPr sz="1000" b="0" i="0" u="non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re vertical et texte" type="vertTitleAndTx">
  <p:cSld name="VERTICAL_TITLE_AND_VERTICAL_TEXT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17"/>
          <p:cNvSpPr txBox="1">
            <a:spLocks noGrp="1"/>
          </p:cNvSpPr>
          <p:nvPr>
            <p:ph type="title"/>
          </p:nvPr>
        </p:nvSpPr>
        <p:spPr>
          <a:xfrm rot="5400000">
            <a:off x="4936367" y="2182285"/>
            <a:ext cx="5592761" cy="17774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17"/>
          <p:cNvSpPr txBox="1">
            <a:spLocks noGrp="1"/>
          </p:cNvSpPr>
          <p:nvPr>
            <p:ph type="body" idx="1"/>
          </p:nvPr>
        </p:nvSpPr>
        <p:spPr>
          <a:xfrm rot="5400000">
            <a:off x="823120" y="-91279"/>
            <a:ext cx="5592760" cy="632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06324" algn="l">
              <a:spcBef>
                <a:spcPts val="400"/>
              </a:spcBef>
              <a:spcAft>
                <a:spcPts val="0"/>
              </a:spcAft>
              <a:buSzPts val="1224"/>
              <a:buChar char="🞂"/>
              <a:defRPr/>
            </a:lvl1pPr>
            <a:lvl2pPr marL="914400" lvl="1" indent="-342900" algn="l">
              <a:spcBef>
                <a:spcPts val="325"/>
              </a:spcBef>
              <a:spcAft>
                <a:spcPts val="0"/>
              </a:spcAft>
              <a:buSzPts val="1800"/>
              <a:buChar char="◦"/>
              <a:defRPr/>
            </a:lvl2pPr>
            <a:lvl3pPr marL="1371600" lvl="2" indent="-342900" algn="l">
              <a:spcBef>
                <a:spcPts val="350"/>
              </a:spcBef>
              <a:spcAft>
                <a:spcPts val="0"/>
              </a:spcAft>
              <a:buSzPts val="1800"/>
              <a:buChar char="●"/>
              <a:defRPr/>
            </a:lvl3pPr>
            <a:lvl4pPr marL="1828800" lvl="3" indent="-342900" algn="l">
              <a:spcBef>
                <a:spcPts val="350"/>
              </a:spcBef>
              <a:spcAft>
                <a:spcPts val="0"/>
              </a:spcAft>
              <a:buSzPts val="1800"/>
              <a:buChar char="●"/>
              <a:defRPr/>
            </a:lvl4pPr>
            <a:lvl5pPr marL="2286000" lvl="4" indent="-342900" algn="l">
              <a:spcBef>
                <a:spcPts val="350"/>
              </a:spcBef>
              <a:spcAft>
                <a:spcPts val="0"/>
              </a:spcAft>
              <a:buSzPts val="1800"/>
              <a:buChar char="●"/>
              <a:defRPr/>
            </a:lvl5pPr>
            <a:lvl6pPr marL="2743200" lvl="5" indent="-342900" algn="l">
              <a:spcBef>
                <a:spcPts val="350"/>
              </a:spcBef>
              <a:spcAft>
                <a:spcPts val="0"/>
              </a:spcAft>
              <a:buSzPts val="1800"/>
              <a:buChar char="■"/>
              <a:defRPr/>
            </a:lvl6pPr>
            <a:lvl7pPr marL="3200400" lvl="6" indent="-342900" algn="l">
              <a:spcBef>
                <a:spcPts val="350"/>
              </a:spcBef>
              <a:spcAft>
                <a:spcPts val="0"/>
              </a:spcAft>
              <a:buSzPts val="1800"/>
              <a:buChar char="■"/>
              <a:defRPr/>
            </a:lvl7pPr>
            <a:lvl8pPr marL="3657600" lvl="7" indent="-342900" algn="l">
              <a:spcBef>
                <a:spcPts val="350"/>
              </a:spcBef>
              <a:spcAft>
                <a:spcPts val="0"/>
              </a:spcAft>
              <a:buSzPts val="1800"/>
              <a:buChar char="■"/>
              <a:defRPr/>
            </a:lvl8pPr>
            <a:lvl9pPr marL="4114800" lvl="8" indent="-342900" algn="l">
              <a:spcBef>
                <a:spcPts val="35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32" name="Google Shape;32;p17"/>
          <p:cNvSpPr txBox="1">
            <a:spLocks noGrp="1"/>
          </p:cNvSpPr>
          <p:nvPr>
            <p:ph type="dt" idx="10"/>
          </p:nvPr>
        </p:nvSpPr>
        <p:spPr>
          <a:xfrm>
            <a:off x="6727825" y="6408737"/>
            <a:ext cx="191928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000">
                <a:latin typeface="Lucida Sans"/>
                <a:ea typeface="Lucida Sans"/>
                <a:cs typeface="Lucida Sans"/>
                <a:sym typeface="Lucida Sans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17"/>
          <p:cNvSpPr txBox="1">
            <a:spLocks noGrp="1"/>
          </p:cNvSpPr>
          <p:nvPr>
            <p:ph type="ftr" idx="11"/>
          </p:nvPr>
        </p:nvSpPr>
        <p:spPr>
          <a:xfrm>
            <a:off x="4379912" y="6408737"/>
            <a:ext cx="235108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17"/>
          <p:cNvSpPr txBox="1">
            <a:spLocks noGrp="1"/>
          </p:cNvSpPr>
          <p:nvPr>
            <p:ph type="sldNum" idx="12"/>
          </p:nvPr>
        </p:nvSpPr>
        <p:spPr>
          <a:xfrm>
            <a:off x="8647112" y="6408737"/>
            <a:ext cx="3667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Lucida Sans"/>
              <a:buNone/>
              <a:defRPr sz="1000" b="0" i="0" u="non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Lucida Sans"/>
              <a:buNone/>
              <a:defRPr sz="1000" b="0" i="0" u="non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Lucida Sans"/>
              <a:buNone/>
              <a:defRPr sz="1000" b="0" i="0" u="non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Lucida Sans"/>
              <a:buNone/>
              <a:defRPr sz="1000" b="0" i="0" u="non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Lucida Sans"/>
              <a:buNone/>
              <a:defRPr sz="1000" b="0" i="0" u="non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Lucida Sans"/>
              <a:buNone/>
              <a:defRPr sz="1000" b="0" i="0" u="non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Lucida Sans"/>
              <a:buNone/>
              <a:defRPr sz="1000" b="0" i="0" u="non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Lucida Sans"/>
              <a:buNone/>
              <a:defRPr sz="1000" b="0" i="0" u="non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Lucida Sans"/>
              <a:buNone/>
              <a:defRPr sz="1000" b="0" i="0" u="non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re et texte vertical" type="vertTx">
  <p:cSld name="VERTICAL_TEXT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18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18"/>
          <p:cNvSpPr txBox="1">
            <a:spLocks noGrp="1"/>
          </p:cNvSpPr>
          <p:nvPr>
            <p:ph type="body" idx="1"/>
          </p:nvPr>
        </p:nvSpPr>
        <p:spPr>
          <a:xfrm rot="5400000">
            <a:off x="2378964" y="-440436"/>
            <a:ext cx="4386071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06324" algn="l">
              <a:spcBef>
                <a:spcPts val="400"/>
              </a:spcBef>
              <a:spcAft>
                <a:spcPts val="0"/>
              </a:spcAft>
              <a:buSzPts val="1224"/>
              <a:buChar char="🞂"/>
              <a:defRPr/>
            </a:lvl1pPr>
            <a:lvl2pPr marL="914400" lvl="1" indent="-342900" algn="l">
              <a:spcBef>
                <a:spcPts val="325"/>
              </a:spcBef>
              <a:spcAft>
                <a:spcPts val="0"/>
              </a:spcAft>
              <a:buSzPts val="1800"/>
              <a:buChar char="◦"/>
              <a:defRPr/>
            </a:lvl2pPr>
            <a:lvl3pPr marL="1371600" lvl="2" indent="-342900" algn="l">
              <a:spcBef>
                <a:spcPts val="350"/>
              </a:spcBef>
              <a:spcAft>
                <a:spcPts val="0"/>
              </a:spcAft>
              <a:buSzPts val="1800"/>
              <a:buChar char="●"/>
              <a:defRPr/>
            </a:lvl3pPr>
            <a:lvl4pPr marL="1828800" lvl="3" indent="-342900" algn="l">
              <a:spcBef>
                <a:spcPts val="350"/>
              </a:spcBef>
              <a:spcAft>
                <a:spcPts val="0"/>
              </a:spcAft>
              <a:buSzPts val="1800"/>
              <a:buChar char="●"/>
              <a:defRPr/>
            </a:lvl4pPr>
            <a:lvl5pPr marL="2286000" lvl="4" indent="-342900" algn="l">
              <a:spcBef>
                <a:spcPts val="350"/>
              </a:spcBef>
              <a:spcAft>
                <a:spcPts val="0"/>
              </a:spcAft>
              <a:buSzPts val="1800"/>
              <a:buChar char="●"/>
              <a:defRPr/>
            </a:lvl5pPr>
            <a:lvl6pPr marL="2743200" lvl="5" indent="-342900" algn="l">
              <a:spcBef>
                <a:spcPts val="350"/>
              </a:spcBef>
              <a:spcAft>
                <a:spcPts val="0"/>
              </a:spcAft>
              <a:buSzPts val="1800"/>
              <a:buChar char="■"/>
              <a:defRPr/>
            </a:lvl6pPr>
            <a:lvl7pPr marL="3200400" lvl="6" indent="-342900" algn="l">
              <a:spcBef>
                <a:spcPts val="350"/>
              </a:spcBef>
              <a:spcAft>
                <a:spcPts val="0"/>
              </a:spcAft>
              <a:buSzPts val="1800"/>
              <a:buChar char="■"/>
              <a:defRPr/>
            </a:lvl7pPr>
            <a:lvl8pPr marL="3657600" lvl="7" indent="-342900" algn="l">
              <a:spcBef>
                <a:spcPts val="350"/>
              </a:spcBef>
              <a:spcAft>
                <a:spcPts val="0"/>
              </a:spcAft>
              <a:buSzPts val="1800"/>
              <a:buChar char="■"/>
              <a:defRPr/>
            </a:lvl8pPr>
            <a:lvl9pPr marL="4114800" lvl="8" indent="-342900" algn="l">
              <a:spcBef>
                <a:spcPts val="35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38" name="Google Shape;38;p18"/>
          <p:cNvSpPr txBox="1">
            <a:spLocks noGrp="1"/>
          </p:cNvSpPr>
          <p:nvPr>
            <p:ph type="dt" idx="10"/>
          </p:nvPr>
        </p:nvSpPr>
        <p:spPr>
          <a:xfrm>
            <a:off x="6727825" y="6408737"/>
            <a:ext cx="191928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000">
                <a:latin typeface="Lucida Sans"/>
                <a:ea typeface="Lucida Sans"/>
                <a:cs typeface="Lucida Sans"/>
                <a:sym typeface="Lucida Sans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18"/>
          <p:cNvSpPr txBox="1">
            <a:spLocks noGrp="1"/>
          </p:cNvSpPr>
          <p:nvPr>
            <p:ph type="ftr" idx="11"/>
          </p:nvPr>
        </p:nvSpPr>
        <p:spPr>
          <a:xfrm>
            <a:off x="4379912" y="6408737"/>
            <a:ext cx="235108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18"/>
          <p:cNvSpPr txBox="1">
            <a:spLocks noGrp="1"/>
          </p:cNvSpPr>
          <p:nvPr>
            <p:ph type="sldNum" idx="12"/>
          </p:nvPr>
        </p:nvSpPr>
        <p:spPr>
          <a:xfrm>
            <a:off x="8647112" y="6408737"/>
            <a:ext cx="3667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Lucida Sans"/>
              <a:buNone/>
              <a:defRPr sz="1000" b="0" i="0" u="non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Lucida Sans"/>
              <a:buNone/>
              <a:defRPr sz="1000" b="0" i="0" u="non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Lucida Sans"/>
              <a:buNone/>
              <a:defRPr sz="1000" b="0" i="0" u="non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Lucida Sans"/>
              <a:buNone/>
              <a:defRPr sz="1000" b="0" i="0" u="non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Lucida Sans"/>
              <a:buNone/>
              <a:defRPr sz="1000" b="0" i="0" u="non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Lucida Sans"/>
              <a:buNone/>
              <a:defRPr sz="1000" b="0" i="0" u="non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Lucida Sans"/>
              <a:buNone/>
              <a:defRPr sz="1000" b="0" i="0" u="non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Lucida Sans"/>
              <a:buNone/>
              <a:defRPr sz="1000" b="0" i="0" u="non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Lucida Sans"/>
              <a:buNone/>
              <a:defRPr sz="1000" b="0" i="0" u="non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apositive de titre" type="title">
  <p:cSld name="TITLE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6"/>
          <p:cNvSpPr txBox="1"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 sz="4800" b="1">
                <a:solidFill>
                  <a:schemeClr val="dk2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16"/>
          <p:cNvSpPr txBox="1"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>
            <a:lvl1pPr marR="64008" lvl="0" algn="r">
              <a:spcBef>
                <a:spcPts val="400"/>
              </a:spcBef>
              <a:spcAft>
                <a:spcPts val="0"/>
              </a:spcAft>
              <a:buSzPts val="1836"/>
              <a:buNone/>
              <a:defRPr>
                <a:solidFill>
                  <a:schemeClr val="dk2"/>
                </a:solidFill>
              </a:defRPr>
            </a:lvl1pPr>
            <a:lvl2pPr lvl="1" algn="ctr">
              <a:spcBef>
                <a:spcPts val="325"/>
              </a:spcBef>
              <a:spcAft>
                <a:spcPts val="0"/>
              </a:spcAft>
              <a:buSzPts val="1800"/>
              <a:buNone/>
              <a:defRPr/>
            </a:lvl2pPr>
            <a:lvl3pPr lvl="2" algn="ctr">
              <a:spcBef>
                <a:spcPts val="350"/>
              </a:spcBef>
              <a:spcAft>
                <a:spcPts val="0"/>
              </a:spcAft>
              <a:buSzPts val="1800"/>
              <a:buNone/>
              <a:defRPr/>
            </a:lvl3pPr>
            <a:lvl4pPr lvl="3" algn="ctr">
              <a:spcBef>
                <a:spcPts val="350"/>
              </a:spcBef>
              <a:spcAft>
                <a:spcPts val="0"/>
              </a:spcAft>
              <a:buSzPts val="1800"/>
              <a:buNone/>
              <a:defRPr/>
            </a:lvl4pPr>
            <a:lvl5pPr lvl="4" algn="ctr">
              <a:spcBef>
                <a:spcPts val="350"/>
              </a:spcBef>
              <a:spcAft>
                <a:spcPts val="0"/>
              </a:spcAft>
              <a:buSzPts val="1800"/>
              <a:buNone/>
              <a:defRPr/>
            </a:lvl5pPr>
            <a:lvl6pPr lvl="5" algn="ctr">
              <a:spcBef>
                <a:spcPts val="350"/>
              </a:spcBef>
              <a:spcAft>
                <a:spcPts val="0"/>
              </a:spcAft>
              <a:buSzPts val="1800"/>
              <a:buNone/>
              <a:defRPr/>
            </a:lvl6pPr>
            <a:lvl7pPr lvl="6" algn="ctr">
              <a:spcBef>
                <a:spcPts val="350"/>
              </a:spcBef>
              <a:spcAft>
                <a:spcPts val="0"/>
              </a:spcAft>
              <a:buSzPts val="1800"/>
              <a:buNone/>
              <a:defRPr/>
            </a:lvl7pPr>
            <a:lvl8pPr lvl="7" algn="ctr">
              <a:spcBef>
                <a:spcPts val="350"/>
              </a:spcBef>
              <a:spcAft>
                <a:spcPts val="0"/>
              </a:spcAft>
              <a:buSzPts val="1800"/>
              <a:buNone/>
              <a:defRPr/>
            </a:lvl8pPr>
            <a:lvl9pPr lvl="8" algn="ctr">
              <a:spcBef>
                <a:spcPts val="35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6"/>
          <p:cNvSpPr txBox="1">
            <a:spLocks noGrp="1"/>
          </p:cNvSpPr>
          <p:nvPr>
            <p:ph type="dt" idx="10"/>
          </p:nvPr>
        </p:nvSpPr>
        <p:spPr>
          <a:xfrm>
            <a:off x="6727825" y="6408737"/>
            <a:ext cx="191928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000">
                <a:solidFill>
                  <a:srgbClr val="FFFFFF"/>
                </a:solidFill>
                <a:latin typeface="Lucida Sans"/>
                <a:ea typeface="Lucida Sans"/>
                <a:cs typeface="Lucida Sans"/>
                <a:sym typeface="Lucida Sans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16"/>
          <p:cNvSpPr txBox="1">
            <a:spLocks noGrp="1"/>
          </p:cNvSpPr>
          <p:nvPr>
            <p:ph type="ftr" idx="11"/>
          </p:nvPr>
        </p:nvSpPr>
        <p:spPr>
          <a:xfrm>
            <a:off x="4379912" y="6408737"/>
            <a:ext cx="235108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16"/>
          <p:cNvSpPr txBox="1">
            <a:spLocks noGrp="1"/>
          </p:cNvSpPr>
          <p:nvPr>
            <p:ph type="sldNum" idx="12"/>
          </p:nvPr>
        </p:nvSpPr>
        <p:spPr>
          <a:xfrm>
            <a:off x="8647112" y="6408737"/>
            <a:ext cx="3667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Lucida Sans"/>
              <a:buNone/>
              <a:defRPr sz="1000" b="0" i="0" u="none">
                <a:solidFill>
                  <a:srgbClr val="FFFFFF"/>
                </a:solidFill>
                <a:latin typeface="Lucida Sans"/>
                <a:ea typeface="Lucida Sans"/>
                <a:cs typeface="Lucida Sans"/>
                <a:sym typeface="Lucida Sans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Lucida Sans"/>
              <a:buNone/>
              <a:defRPr sz="1000" b="0" i="0" u="none">
                <a:solidFill>
                  <a:srgbClr val="FFFFFF"/>
                </a:solidFill>
                <a:latin typeface="Lucida Sans"/>
                <a:ea typeface="Lucida Sans"/>
                <a:cs typeface="Lucida Sans"/>
                <a:sym typeface="Lucida Sans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Lucida Sans"/>
              <a:buNone/>
              <a:defRPr sz="1000" b="0" i="0" u="none">
                <a:solidFill>
                  <a:srgbClr val="FFFFFF"/>
                </a:solidFill>
                <a:latin typeface="Lucida Sans"/>
                <a:ea typeface="Lucida Sans"/>
                <a:cs typeface="Lucida Sans"/>
                <a:sym typeface="Lucida Sans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Lucida Sans"/>
              <a:buNone/>
              <a:defRPr sz="1000" b="0" i="0" u="none">
                <a:solidFill>
                  <a:srgbClr val="FFFFFF"/>
                </a:solidFill>
                <a:latin typeface="Lucida Sans"/>
                <a:ea typeface="Lucida Sans"/>
                <a:cs typeface="Lucida Sans"/>
                <a:sym typeface="Lucida Sans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Lucida Sans"/>
              <a:buNone/>
              <a:defRPr sz="1000" b="0" i="0" u="none">
                <a:solidFill>
                  <a:srgbClr val="FFFFFF"/>
                </a:solidFill>
                <a:latin typeface="Lucida Sans"/>
                <a:ea typeface="Lucida Sans"/>
                <a:cs typeface="Lucida Sans"/>
                <a:sym typeface="Lucida Sans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Lucida Sans"/>
              <a:buNone/>
              <a:defRPr sz="1000" b="0" i="0" u="none">
                <a:solidFill>
                  <a:srgbClr val="FFFFFF"/>
                </a:solidFill>
                <a:latin typeface="Lucida Sans"/>
                <a:ea typeface="Lucida Sans"/>
                <a:cs typeface="Lucida Sans"/>
                <a:sym typeface="Lucida Sans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Lucida Sans"/>
              <a:buNone/>
              <a:defRPr sz="1000" b="0" i="0" u="none">
                <a:solidFill>
                  <a:srgbClr val="FFFFFF"/>
                </a:solidFill>
                <a:latin typeface="Lucida Sans"/>
                <a:ea typeface="Lucida Sans"/>
                <a:cs typeface="Lucida Sans"/>
                <a:sym typeface="Lucida Sans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Lucida Sans"/>
              <a:buNone/>
              <a:defRPr sz="1000" b="0" i="0" u="none">
                <a:solidFill>
                  <a:srgbClr val="FFFFFF"/>
                </a:solidFill>
                <a:latin typeface="Lucida Sans"/>
                <a:ea typeface="Lucida Sans"/>
                <a:cs typeface="Lucida Sans"/>
                <a:sym typeface="Lucida Sans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Lucida Sans"/>
              <a:buNone/>
              <a:defRPr sz="1000" b="0" i="0" u="none">
                <a:solidFill>
                  <a:srgbClr val="FFFFFF"/>
                </a:solidFill>
                <a:latin typeface="Lucida Sans"/>
                <a:ea typeface="Lucida Sans"/>
                <a:cs typeface="Lucida Sans"/>
                <a:sym typeface="Lucida Sa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‹nr.›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jp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2"/>
          <p:cNvSpPr/>
          <p:nvPr/>
        </p:nvSpPr>
        <p:spPr>
          <a:xfrm>
            <a:off x="500062" y="5945187"/>
            <a:ext cx="4940300" cy="920750"/>
          </a:xfrm>
          <a:custGeom>
            <a:avLst/>
            <a:gdLst/>
            <a:ahLst/>
            <a:cxnLst/>
            <a:rect l="l" t="t" r="r" b="b"/>
            <a:pathLst>
              <a:path w="7485" h="337" extrusionOk="0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rgbClr val="A6B9DB">
              <a:alpha val="39607"/>
            </a:srgbClr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" name="Google Shape;11;p12"/>
          <p:cNvSpPr/>
          <p:nvPr/>
        </p:nvSpPr>
        <p:spPr>
          <a:xfrm>
            <a:off x="485775" y="5938837"/>
            <a:ext cx="3690937" cy="933450"/>
          </a:xfrm>
          <a:custGeom>
            <a:avLst/>
            <a:gdLst/>
            <a:ahLst/>
            <a:cxnLst/>
            <a:rect l="l" t="t" r="r" b="b"/>
            <a:pathLst>
              <a:path w="5591" h="588" extrusionOk="0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" name="Google Shape;12;p12"/>
          <p:cNvSpPr/>
          <p:nvPr/>
        </p:nvSpPr>
        <p:spPr>
          <a:xfrm>
            <a:off x="-6042" y="5791253"/>
            <a:ext cx="3402314" cy="1080868"/>
          </a:xfrm>
          <a:prstGeom prst="rtTriangle">
            <a:avLst/>
          </a:prstGeom>
          <a:blipFill rotWithShape="1">
            <a:blip r:embed="rId6">
              <a:alphaModFix amt="50000"/>
            </a:blip>
            <a:tile tx="0" ty="0" sx="50000" sy="50000" flip="none" algn="t"/>
          </a:blip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3" name="Google Shape;13;p12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-19050" y="5778500"/>
            <a:ext cx="3421062" cy="1098550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Google Shape;14;p12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100" b="1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100" b="1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100" b="1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100" b="1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100" b="1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100" b="1" i="0" u="none" strike="noStrike" cap="none">
                <a:solidFill>
                  <a:schemeClr val="dk2"/>
                </a:solidFill>
                <a:latin typeface="Lucida Sans"/>
                <a:ea typeface="Lucida Sans"/>
                <a:cs typeface="Lucida Sans"/>
                <a:sym typeface="Lucida Sans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100" b="1" i="0" u="none" strike="noStrike" cap="none">
                <a:solidFill>
                  <a:schemeClr val="dk2"/>
                </a:solidFill>
                <a:latin typeface="Lucida Sans"/>
                <a:ea typeface="Lucida Sans"/>
                <a:cs typeface="Lucida Sans"/>
                <a:sym typeface="Lucida Sans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100" b="1" i="0" u="none" strike="noStrike" cap="none">
                <a:solidFill>
                  <a:schemeClr val="dk2"/>
                </a:solidFill>
                <a:latin typeface="Lucida Sans"/>
                <a:ea typeface="Lucida Sans"/>
                <a:cs typeface="Lucida Sans"/>
                <a:sym typeface="Lucida Sans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100" b="1" i="0" u="none" strike="noStrike" cap="none">
                <a:solidFill>
                  <a:schemeClr val="dk2"/>
                </a:solidFill>
                <a:latin typeface="Lucida Sans"/>
                <a:ea typeface="Lucida Sans"/>
                <a:cs typeface="Lucida Sans"/>
                <a:sym typeface="Lucida Sans"/>
              </a:defRPr>
            </a:lvl9pPr>
          </a:lstStyle>
          <a:p>
            <a:endParaRPr/>
          </a:p>
        </p:txBody>
      </p:sp>
      <p:sp>
        <p:nvSpPr>
          <p:cNvPr id="15" name="Google Shape;15;p12"/>
          <p:cNvSpPr txBox="1">
            <a:spLocks noGrp="1"/>
          </p:cNvSpPr>
          <p:nvPr>
            <p:ph type="body" idx="1"/>
          </p:nvPr>
        </p:nvSpPr>
        <p:spPr>
          <a:xfrm>
            <a:off x="457200" y="1481137"/>
            <a:ext cx="8229600" cy="4525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45186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836"/>
              <a:buFont typeface="Noto Sans Symbols"/>
              <a:buChar char="🞂"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74650" algn="l" rtl="0">
              <a:spcBef>
                <a:spcPts val="325"/>
              </a:spcBef>
              <a:spcAft>
                <a:spcPts val="0"/>
              </a:spcAft>
              <a:buClr>
                <a:schemeClr val="accent1"/>
              </a:buClr>
              <a:buSzPts val="2300"/>
              <a:buFont typeface="Verdana"/>
              <a:buChar char="◦"/>
              <a:defRPr sz="2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61950" algn="l" rtl="0">
              <a:spcBef>
                <a:spcPts val="350"/>
              </a:spcBef>
              <a:spcAft>
                <a:spcPts val="0"/>
              </a:spcAft>
              <a:buClr>
                <a:schemeClr val="accent2"/>
              </a:buClr>
              <a:buSzPts val="2100"/>
              <a:buFont typeface="Noto Sans Symbols"/>
              <a:buChar char="●"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9250" algn="l" rtl="0">
              <a:spcBef>
                <a:spcPts val="350"/>
              </a:spcBef>
              <a:spcAft>
                <a:spcPts val="0"/>
              </a:spcAft>
              <a:buClr>
                <a:schemeClr val="accent2"/>
              </a:buClr>
              <a:buSzPts val="1900"/>
              <a:buFont typeface="Noto Sans Symbols"/>
              <a:buChar char="●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spcBef>
                <a:spcPts val="35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Noto Sans Symbols"/>
              <a:buChar char="●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spcBef>
                <a:spcPts val="35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Noto Sans Symbols"/>
              <a:buChar char="■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30200" algn="l" rtl="0">
              <a:spcBef>
                <a:spcPts val="35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Noto Sans Symbols"/>
              <a:buChar char="■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30200" algn="l" rtl="0">
              <a:spcBef>
                <a:spcPts val="35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Noto Sans Symbols"/>
              <a:buChar char="■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30200" algn="l" rtl="0">
              <a:spcBef>
                <a:spcPts val="35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Noto Sans Symbols"/>
              <a:buChar char="■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6" name="Google Shape;16;p12"/>
          <p:cNvSpPr txBox="1">
            <a:spLocks noGrp="1"/>
          </p:cNvSpPr>
          <p:nvPr>
            <p:ph type="dt" idx="10"/>
          </p:nvPr>
        </p:nvSpPr>
        <p:spPr>
          <a:xfrm>
            <a:off x="6727825" y="6408737"/>
            <a:ext cx="191928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000" b="0" i="0" u="non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7" name="Google Shape;17;p12"/>
          <p:cNvSpPr txBox="1">
            <a:spLocks noGrp="1"/>
          </p:cNvSpPr>
          <p:nvPr>
            <p:ph type="ftr" idx="11"/>
          </p:nvPr>
        </p:nvSpPr>
        <p:spPr>
          <a:xfrm>
            <a:off x="4379912" y="6408737"/>
            <a:ext cx="235108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8" name="Google Shape;18;p12"/>
          <p:cNvSpPr txBox="1">
            <a:spLocks noGrp="1"/>
          </p:cNvSpPr>
          <p:nvPr>
            <p:ph type="sldNum" idx="12"/>
          </p:nvPr>
        </p:nvSpPr>
        <p:spPr>
          <a:xfrm>
            <a:off x="8647112" y="6408737"/>
            <a:ext cx="3667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Lucida Sans"/>
              <a:buNone/>
              <a:defRPr sz="1000" b="0" i="0" u="non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Lucida Sans"/>
              <a:buNone/>
              <a:defRPr sz="1000" b="0" i="0" u="non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Lucida Sans"/>
              <a:buNone/>
              <a:defRPr sz="1000" b="0" i="0" u="non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Lucida Sans"/>
              <a:buNone/>
              <a:defRPr sz="1000" b="0" i="0" u="non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Lucida Sans"/>
              <a:buNone/>
              <a:defRPr sz="1000" b="0" i="0" u="non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Lucida Sans"/>
              <a:buNone/>
              <a:defRPr sz="1000" b="0" i="0" u="non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Lucida Sans"/>
              <a:buNone/>
              <a:defRPr sz="1000" b="0" i="0" u="non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Lucida Sans"/>
              <a:buNone/>
              <a:defRPr sz="1000" b="0" i="0" u="non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Lucida Sans"/>
              <a:buNone/>
              <a:defRPr sz="1000" b="0" i="0" u="non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‹nr.›</a:t>
            </a:fld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5"/>
          <p:cNvSpPr/>
          <p:nvPr/>
        </p:nvSpPr>
        <p:spPr>
          <a:xfrm>
            <a:off x="0" y="4664075"/>
            <a:ext cx="9150350" cy="0"/>
          </a:xfrm>
          <a:prstGeom prst="rtTriangle">
            <a:avLst/>
          </a:prstGeom>
          <a:gradFill>
            <a:gsLst>
              <a:gs pos="0">
                <a:srgbClr val="154C8E"/>
              </a:gs>
              <a:gs pos="55000">
                <a:srgbClr val="5E91DA"/>
              </a:gs>
              <a:gs pos="100000">
                <a:srgbClr val="154C8E"/>
              </a:gs>
            </a:gsLst>
            <a:lin ang="30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43" name="Google Shape;43;p15"/>
          <p:cNvGrpSpPr/>
          <p:nvPr/>
        </p:nvGrpSpPr>
        <p:grpSpPr>
          <a:xfrm>
            <a:off x="-12192" y="4953000"/>
            <a:ext cx="9162288" cy="1911350"/>
            <a:chOff x="-12783" y="4832896"/>
            <a:chExt cx="9162879" cy="2032192"/>
          </a:xfrm>
        </p:grpSpPr>
        <p:sp>
          <p:nvSpPr>
            <p:cNvPr id="44" name="Google Shape;44;p15"/>
            <p:cNvSpPr/>
            <p:nvPr/>
          </p:nvSpPr>
          <p:spPr>
            <a:xfrm>
              <a:off x="1687032" y="4832896"/>
              <a:ext cx="7456968" cy="518176"/>
            </a:xfrm>
            <a:custGeom>
              <a:avLst/>
              <a:gdLst/>
              <a:ahLst/>
              <a:cxnLst/>
              <a:rect l="l" t="t" r="r" b="b"/>
              <a:pathLst>
                <a:path w="4697" h="367" extrusionOk="0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rgbClr val="A6B9DB">
                <a:alpha val="39607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" name="Google Shape;45;p15"/>
            <p:cNvSpPr/>
            <p:nvPr/>
          </p:nvSpPr>
          <p:spPr>
            <a:xfrm>
              <a:off x="35926" y="5135025"/>
              <a:ext cx="9108074" cy="838869"/>
            </a:xfrm>
            <a:custGeom>
              <a:avLst/>
              <a:gdLst/>
              <a:ahLst/>
              <a:cxnLst/>
              <a:rect l="l" t="t" r="r" b="b"/>
              <a:pathLst>
                <a:path w="5760" h="528" extrusionOk="0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" name="Google Shape;46;p15"/>
            <p:cNvSpPr/>
            <p:nvPr/>
          </p:nvSpPr>
          <p:spPr>
            <a:xfrm>
              <a:off x="0" y="4883888"/>
              <a:ext cx="9144000" cy="1981200"/>
            </a:xfrm>
            <a:custGeom>
              <a:avLst/>
              <a:gdLst/>
              <a:ahLst/>
              <a:cxnLst/>
              <a:rect l="l" t="t" r="r" b="b"/>
              <a:pathLst>
                <a:path w="5760" h="1248" extrusionOk="0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 amt="50000"/>
              </a:blip>
              <a:tile tx="0" ty="0" sx="50000" sy="50000" flip="none" algn="t"/>
            </a:blip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47" name="Google Shape;47;p15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-12783" y="4875025"/>
              <a:ext cx="9162879" cy="855546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48" name="Google Shape;48;p15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100" b="1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100" b="1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100" b="1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100" b="1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100" b="1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100" b="1" i="0" u="none" strike="noStrike" cap="none">
                <a:solidFill>
                  <a:schemeClr val="dk2"/>
                </a:solidFill>
                <a:latin typeface="Lucida Sans"/>
                <a:ea typeface="Lucida Sans"/>
                <a:cs typeface="Lucida Sans"/>
                <a:sym typeface="Lucida Sans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100" b="1" i="0" u="none" strike="noStrike" cap="none">
                <a:solidFill>
                  <a:schemeClr val="dk2"/>
                </a:solidFill>
                <a:latin typeface="Lucida Sans"/>
                <a:ea typeface="Lucida Sans"/>
                <a:cs typeface="Lucida Sans"/>
                <a:sym typeface="Lucida Sans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100" b="1" i="0" u="none" strike="noStrike" cap="none">
                <a:solidFill>
                  <a:schemeClr val="dk2"/>
                </a:solidFill>
                <a:latin typeface="Lucida Sans"/>
                <a:ea typeface="Lucida Sans"/>
                <a:cs typeface="Lucida Sans"/>
                <a:sym typeface="Lucida Sans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100" b="1" i="0" u="none" strike="noStrike" cap="none">
                <a:solidFill>
                  <a:schemeClr val="dk2"/>
                </a:solidFill>
                <a:latin typeface="Lucida Sans"/>
                <a:ea typeface="Lucida Sans"/>
                <a:cs typeface="Lucida Sans"/>
                <a:sym typeface="Lucida Sans"/>
              </a:defRPr>
            </a:lvl9pPr>
          </a:lstStyle>
          <a:p>
            <a:endParaRPr/>
          </a:p>
        </p:txBody>
      </p:sp>
      <p:sp>
        <p:nvSpPr>
          <p:cNvPr id="49" name="Google Shape;49;p15"/>
          <p:cNvSpPr txBox="1">
            <a:spLocks noGrp="1"/>
          </p:cNvSpPr>
          <p:nvPr>
            <p:ph type="body" idx="1"/>
          </p:nvPr>
        </p:nvSpPr>
        <p:spPr>
          <a:xfrm>
            <a:off x="457200" y="1481137"/>
            <a:ext cx="8229600" cy="4525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45186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836"/>
              <a:buFont typeface="Noto Sans Symbols"/>
              <a:buChar char="🞂"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74650" algn="l" rtl="0">
              <a:spcBef>
                <a:spcPts val="325"/>
              </a:spcBef>
              <a:spcAft>
                <a:spcPts val="0"/>
              </a:spcAft>
              <a:buClr>
                <a:schemeClr val="accent1"/>
              </a:buClr>
              <a:buSzPts val="2300"/>
              <a:buFont typeface="Verdana"/>
              <a:buChar char="◦"/>
              <a:defRPr sz="2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61950" algn="l" rtl="0">
              <a:spcBef>
                <a:spcPts val="350"/>
              </a:spcBef>
              <a:spcAft>
                <a:spcPts val="0"/>
              </a:spcAft>
              <a:buClr>
                <a:schemeClr val="accent2"/>
              </a:buClr>
              <a:buSzPts val="2100"/>
              <a:buFont typeface="Noto Sans Symbols"/>
              <a:buChar char="●"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9250" algn="l" rtl="0">
              <a:spcBef>
                <a:spcPts val="350"/>
              </a:spcBef>
              <a:spcAft>
                <a:spcPts val="0"/>
              </a:spcAft>
              <a:buClr>
                <a:schemeClr val="accent2"/>
              </a:buClr>
              <a:buSzPts val="1900"/>
              <a:buFont typeface="Noto Sans Symbols"/>
              <a:buChar char="●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spcBef>
                <a:spcPts val="35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Noto Sans Symbols"/>
              <a:buChar char="●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spcBef>
                <a:spcPts val="35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Noto Sans Symbols"/>
              <a:buChar char="■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30200" algn="l" rtl="0">
              <a:spcBef>
                <a:spcPts val="35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Noto Sans Symbols"/>
              <a:buChar char="■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30200" algn="l" rtl="0">
              <a:spcBef>
                <a:spcPts val="35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Noto Sans Symbols"/>
              <a:buChar char="■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30200" algn="l" rtl="0">
              <a:spcBef>
                <a:spcPts val="35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Noto Sans Symbols"/>
              <a:buChar char="■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0" name="Google Shape;50;p15"/>
          <p:cNvSpPr txBox="1">
            <a:spLocks noGrp="1"/>
          </p:cNvSpPr>
          <p:nvPr>
            <p:ph type="dt" idx="10"/>
          </p:nvPr>
        </p:nvSpPr>
        <p:spPr>
          <a:xfrm>
            <a:off x="6727825" y="6408737"/>
            <a:ext cx="191928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000" b="0" i="0" u="none">
                <a:solidFill>
                  <a:srgbClr val="FFFFFF"/>
                </a:solidFill>
                <a:latin typeface="Lucida Sans"/>
                <a:ea typeface="Lucida Sans"/>
                <a:cs typeface="Lucida Sans"/>
                <a:sym typeface="Lucida San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1" name="Google Shape;51;p15"/>
          <p:cNvSpPr txBox="1">
            <a:spLocks noGrp="1"/>
          </p:cNvSpPr>
          <p:nvPr>
            <p:ph type="ftr" idx="11"/>
          </p:nvPr>
        </p:nvSpPr>
        <p:spPr>
          <a:xfrm>
            <a:off x="4379912" y="6408737"/>
            <a:ext cx="235108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2" name="Google Shape;52;p15"/>
          <p:cNvSpPr txBox="1">
            <a:spLocks noGrp="1"/>
          </p:cNvSpPr>
          <p:nvPr>
            <p:ph type="sldNum" idx="12"/>
          </p:nvPr>
        </p:nvSpPr>
        <p:spPr>
          <a:xfrm>
            <a:off x="8647112" y="6408737"/>
            <a:ext cx="3667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Lucida Sans"/>
              <a:buNone/>
              <a:defRPr sz="1000" b="0" i="0" u="none">
                <a:solidFill>
                  <a:srgbClr val="FFFFFF"/>
                </a:solidFill>
                <a:latin typeface="Lucida Sans"/>
                <a:ea typeface="Lucida Sans"/>
                <a:cs typeface="Lucida Sans"/>
                <a:sym typeface="Lucida Sans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Lucida Sans"/>
              <a:buNone/>
              <a:defRPr sz="1000" b="0" i="0" u="none">
                <a:solidFill>
                  <a:srgbClr val="FFFFFF"/>
                </a:solidFill>
                <a:latin typeface="Lucida Sans"/>
                <a:ea typeface="Lucida Sans"/>
                <a:cs typeface="Lucida Sans"/>
                <a:sym typeface="Lucida Sans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Lucida Sans"/>
              <a:buNone/>
              <a:defRPr sz="1000" b="0" i="0" u="none">
                <a:solidFill>
                  <a:srgbClr val="FFFFFF"/>
                </a:solidFill>
                <a:latin typeface="Lucida Sans"/>
                <a:ea typeface="Lucida Sans"/>
                <a:cs typeface="Lucida Sans"/>
                <a:sym typeface="Lucida Sans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Lucida Sans"/>
              <a:buNone/>
              <a:defRPr sz="1000" b="0" i="0" u="none">
                <a:solidFill>
                  <a:srgbClr val="FFFFFF"/>
                </a:solidFill>
                <a:latin typeface="Lucida Sans"/>
                <a:ea typeface="Lucida Sans"/>
                <a:cs typeface="Lucida Sans"/>
                <a:sym typeface="Lucida Sans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Lucida Sans"/>
              <a:buNone/>
              <a:defRPr sz="1000" b="0" i="0" u="none">
                <a:solidFill>
                  <a:srgbClr val="FFFFFF"/>
                </a:solidFill>
                <a:latin typeface="Lucida Sans"/>
                <a:ea typeface="Lucida Sans"/>
                <a:cs typeface="Lucida Sans"/>
                <a:sym typeface="Lucida Sans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Lucida Sans"/>
              <a:buNone/>
              <a:defRPr sz="1000" b="0" i="0" u="none">
                <a:solidFill>
                  <a:srgbClr val="FFFFFF"/>
                </a:solidFill>
                <a:latin typeface="Lucida Sans"/>
                <a:ea typeface="Lucida Sans"/>
                <a:cs typeface="Lucida Sans"/>
                <a:sym typeface="Lucida Sans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Lucida Sans"/>
              <a:buNone/>
              <a:defRPr sz="1000" b="0" i="0" u="none">
                <a:solidFill>
                  <a:srgbClr val="FFFFFF"/>
                </a:solidFill>
                <a:latin typeface="Lucida Sans"/>
                <a:ea typeface="Lucida Sans"/>
                <a:cs typeface="Lucida Sans"/>
                <a:sym typeface="Lucida Sans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Lucida Sans"/>
              <a:buNone/>
              <a:defRPr sz="1000" b="0" i="0" u="none">
                <a:solidFill>
                  <a:srgbClr val="FFFFFF"/>
                </a:solidFill>
                <a:latin typeface="Lucida Sans"/>
                <a:ea typeface="Lucida Sans"/>
                <a:cs typeface="Lucida Sans"/>
                <a:sym typeface="Lucida Sans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Lucida Sans"/>
              <a:buNone/>
              <a:defRPr sz="1000" b="0" i="0" u="none">
                <a:solidFill>
                  <a:srgbClr val="FFFFFF"/>
                </a:solidFill>
                <a:latin typeface="Lucida Sans"/>
                <a:ea typeface="Lucida Sans"/>
                <a:cs typeface="Lucida Sans"/>
                <a:sym typeface="Lucida Sa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‹nr.›</a:t>
            </a:fld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4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5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"/>
          <p:cNvSpPr txBox="1"/>
          <p:nvPr/>
        </p:nvSpPr>
        <p:spPr>
          <a:xfrm>
            <a:off x="389962" y="1981353"/>
            <a:ext cx="7812087" cy="14465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4400"/>
              <a:buFont typeface="Calibri"/>
              <a:buNone/>
            </a:pPr>
            <a:r>
              <a:rPr lang="fr-FR" sz="8800" b="0" i="0" u="none" dirty="0" err="1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Calibri"/>
                <a:sym typeface="Calibri"/>
              </a:rPr>
              <a:t>Safety</a:t>
            </a:r>
            <a:endParaRPr sz="88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2" name="Tekstvak 1">
            <a:extLst>
              <a:ext uri="{FF2B5EF4-FFF2-40B4-BE49-F238E27FC236}">
                <a16:creationId xmlns:a16="http://schemas.microsoft.com/office/drawing/2014/main" id="{3561533B-B2F9-CC36-A217-6F39163D65CE}"/>
              </a:ext>
            </a:extLst>
          </p:cNvPr>
          <p:cNvSpPr txBox="1"/>
          <p:nvPr/>
        </p:nvSpPr>
        <p:spPr>
          <a:xfrm>
            <a:off x="1686889" y="3583858"/>
            <a:ext cx="667362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3600" dirty="0"/>
              <a:t>Safety briefings </a:t>
            </a:r>
            <a:r>
              <a:rPr lang="nl-NL" sz="3600" dirty="0" err="1"/>
              <a:t>didn’t</a:t>
            </a:r>
            <a:r>
              <a:rPr lang="nl-NL" sz="3600" dirty="0"/>
              <a:t> </a:t>
            </a:r>
            <a:r>
              <a:rPr lang="nl-NL" sz="3600" dirty="0" err="1"/>
              <a:t>work</a:t>
            </a:r>
            <a:r>
              <a:rPr lang="nl-NL" sz="3600" dirty="0"/>
              <a:t>….?</a:t>
            </a: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48F069CF-00C6-583F-25AD-4E61413A1A4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9962" y="73742"/>
            <a:ext cx="2085054" cy="1283110"/>
          </a:xfrm>
          <a:prstGeom prst="rect">
            <a:avLst/>
          </a:prstGeom>
        </p:spPr>
      </p:pic>
      <p:pic>
        <p:nvPicPr>
          <p:cNvPr id="6" name="Afbeelding 5">
            <a:extLst>
              <a:ext uri="{FF2B5EF4-FFF2-40B4-BE49-F238E27FC236}">
                <a16:creationId xmlns:a16="http://schemas.microsoft.com/office/drawing/2014/main" id="{2701B564-3016-C24E-3B3D-D841D0BD699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82954" y="0"/>
            <a:ext cx="1838190" cy="2470491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11"/>
          <p:cNvSpPr txBox="1">
            <a:spLocks noGrp="1"/>
          </p:cNvSpPr>
          <p:nvPr>
            <p:ph type="ctrTitle" idx="4294967295"/>
          </p:nvPr>
        </p:nvSpPr>
        <p:spPr>
          <a:xfrm>
            <a:off x="685800" y="1752601"/>
            <a:ext cx="7772400" cy="18297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Font typeface="Calibri"/>
              <a:buNone/>
            </a:pPr>
            <a:r>
              <a:rPr lang="fr-FR" sz="5400" b="1" i="0" u="none" strike="noStrike" cap="none" dirty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Have a </a:t>
            </a:r>
            <a:r>
              <a:rPr lang="fr-FR" sz="5400" b="1" i="0" u="none" strike="noStrike" cap="none" dirty="0" err="1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nice</a:t>
            </a:r>
            <a:r>
              <a:rPr lang="fr-FR" sz="5400" b="1" i="0" u="none" strike="noStrike" cap="none" dirty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 and </a:t>
            </a:r>
            <a:r>
              <a:rPr lang="fr-FR" sz="5400" b="1" i="0" u="none" strike="noStrike" cap="none" dirty="0" err="1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safe</a:t>
            </a:r>
            <a:r>
              <a:rPr lang="fr-FR" sz="5400" b="1" i="0" u="none" strike="noStrike" cap="none" dirty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 flight </a:t>
            </a:r>
            <a:r>
              <a:rPr lang="fr-FR" sz="5400" b="1" i="0" u="none" strike="noStrike" cap="none" dirty="0" err="1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today</a:t>
            </a:r>
            <a:r>
              <a:rPr lang="fr-FR" sz="5400" b="1" i="0" u="none" strike="noStrike" cap="none" dirty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!</a:t>
            </a:r>
            <a:endParaRPr dirty="0"/>
          </a:p>
        </p:txBody>
      </p:sp>
      <p:sp>
        <p:nvSpPr>
          <p:cNvPr id="129" name="Google Shape;129;p11"/>
          <p:cNvSpPr txBox="1">
            <a:spLocks noGrp="1"/>
          </p:cNvSpPr>
          <p:nvPr>
            <p:ph type="subTitle" idx="1"/>
          </p:nvPr>
        </p:nvSpPr>
        <p:spPr>
          <a:xfrm>
            <a:off x="685800" y="3611562"/>
            <a:ext cx="7772400" cy="1200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20"/>
              <a:buNone/>
            </a:pPr>
            <a:r>
              <a:rPr lang="fr-FR" sz="4000" b="0" i="0" u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We are here for fun ☺</a:t>
            </a:r>
            <a:endParaRPr/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A37E247D-8CBC-7DCB-E895-0E67C43E4F2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9962" y="73742"/>
            <a:ext cx="2085054" cy="1283110"/>
          </a:xfrm>
          <a:prstGeom prst="rect">
            <a:avLst/>
          </a:prstGeom>
        </p:spPr>
      </p:pic>
      <p:pic>
        <p:nvPicPr>
          <p:cNvPr id="5" name="Afbeelding 4">
            <a:extLst>
              <a:ext uri="{FF2B5EF4-FFF2-40B4-BE49-F238E27FC236}">
                <a16:creationId xmlns:a16="http://schemas.microsoft.com/office/drawing/2014/main" id="{AEC9CA8C-7A20-C53B-990C-70EF8882F34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39664" y="1"/>
            <a:ext cx="1481479" cy="1991078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2"/>
          <p:cNvSpPr txBox="1"/>
          <p:nvPr/>
        </p:nvSpPr>
        <p:spPr>
          <a:xfrm>
            <a:off x="433387" y="1978025"/>
            <a:ext cx="8229600" cy="4525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0795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None/>
            </a:pPr>
            <a:br>
              <a:rPr lang="fr-FR" sz="2800" b="0" i="0" u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dirty="0"/>
          </a:p>
          <a:p>
            <a:pPr marL="10795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Calibri"/>
              <a:buNone/>
            </a:pPr>
            <a:r>
              <a:rPr lang="fr-FR" sz="4800" b="0" i="0" u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Jumping out of the </a:t>
            </a:r>
            <a:r>
              <a:rPr lang="fr-FR" sz="4800" b="0" i="0" u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glider</a:t>
            </a:r>
            <a:endParaRPr lang="fr-FR" sz="4800" b="0" i="0" u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0795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Calibri"/>
              <a:buNone/>
            </a:pPr>
            <a:r>
              <a:rPr lang="fr-FR" sz="4800" b="0" i="0" u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</a:t>
            </a:r>
            <a:r>
              <a:rPr lang="fr-FR" sz="4800" b="0" i="0" u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with</a:t>
            </a:r>
            <a:r>
              <a:rPr lang="fr-FR" sz="4800" b="0" i="0" u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 parachute)</a:t>
            </a:r>
            <a:br>
              <a:rPr lang="fr-FR" sz="4000" b="0" i="0" u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fr-FR" sz="2800" b="0" i="0" u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what</a:t>
            </a:r>
            <a:r>
              <a:rPr lang="fr-FR" sz="2800" b="0" i="0" u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to </a:t>
            </a:r>
            <a:r>
              <a:rPr lang="fr-FR" sz="2800" b="0" i="0" u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expect</a:t>
            </a:r>
            <a:endParaRPr sz="2800" b="0" i="0" u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</a:pPr>
            <a:endParaRPr sz="2800" b="0" i="0" u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4CF8F978-09F5-B792-75EC-B2B1EB20DF0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9962" y="73742"/>
            <a:ext cx="2085054" cy="1283110"/>
          </a:xfrm>
          <a:prstGeom prst="rect">
            <a:avLst/>
          </a:prstGeom>
        </p:spPr>
      </p:pic>
      <p:pic>
        <p:nvPicPr>
          <p:cNvPr id="5" name="Afbeelding 4">
            <a:extLst>
              <a:ext uri="{FF2B5EF4-FFF2-40B4-BE49-F238E27FC236}">
                <a16:creationId xmlns:a16="http://schemas.microsoft.com/office/drawing/2014/main" id="{1B8A5CEE-CFDF-F740-5EB7-A899F665D78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82954" y="0"/>
            <a:ext cx="1838190" cy="2470491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3"/>
          <p:cNvSpPr txBox="1">
            <a:spLocks noGrp="1"/>
          </p:cNvSpPr>
          <p:nvPr>
            <p:ph type="title" idx="4294967295"/>
          </p:nvPr>
        </p:nvSpPr>
        <p:spPr>
          <a:xfrm>
            <a:off x="457200" y="1321773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100"/>
              <a:buFont typeface="Calibri"/>
              <a:buNone/>
            </a:pPr>
            <a:r>
              <a:rPr lang="fr-FR" sz="4100" b="1" i="0" u="none" strike="noStrike" cap="none" dirty="0" err="1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Sequence</a:t>
            </a:r>
            <a:r>
              <a:rPr lang="fr-FR" sz="4100" b="1" i="0" u="none" strike="noStrike" cap="none" dirty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 of </a:t>
            </a:r>
            <a:r>
              <a:rPr lang="fr-FR" sz="4100" b="1" i="0" u="none" strike="noStrike" cap="none" dirty="0" err="1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things</a:t>
            </a:r>
            <a:r>
              <a:rPr lang="fr-FR" sz="4100" b="1" i="0" u="none" strike="noStrike" cap="none" dirty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 to do i.o.t. jump</a:t>
            </a:r>
            <a:endParaRPr dirty="0"/>
          </a:p>
        </p:txBody>
      </p:sp>
      <p:sp>
        <p:nvSpPr>
          <p:cNvPr id="83" name="Google Shape;83;p3"/>
          <p:cNvSpPr txBox="1">
            <a:spLocks noGrp="1"/>
          </p:cNvSpPr>
          <p:nvPr>
            <p:ph type="body" idx="1"/>
          </p:nvPr>
        </p:nvSpPr>
        <p:spPr>
          <a:xfrm>
            <a:off x="457200" y="2057400"/>
            <a:ext cx="8229600" cy="4525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09538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76"/>
              <a:buNone/>
            </a:pPr>
            <a:r>
              <a:rPr lang="fr-FR" sz="3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At </a:t>
            </a:r>
            <a:r>
              <a:rPr lang="fr-FR" sz="32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scruteneering</a:t>
            </a:r>
            <a:r>
              <a:rPr lang="fr-FR" sz="3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fr-FR" sz="32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you</a:t>
            </a:r>
            <a:r>
              <a:rPr lang="fr-FR" sz="3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have to </a:t>
            </a:r>
            <a:r>
              <a:rPr lang="fr-FR" sz="32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explain</a:t>
            </a:r>
            <a:r>
              <a:rPr lang="fr-FR" sz="3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how to jump out of the cockpit. </a:t>
            </a:r>
            <a:r>
              <a:rPr lang="fr-FR" sz="32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Why</a:t>
            </a:r>
            <a:r>
              <a:rPr lang="fr-FR" sz="3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?</a:t>
            </a:r>
            <a:endParaRPr dirty="0"/>
          </a:p>
          <a:p>
            <a:pPr marL="365125" marR="0" lvl="0" indent="-255587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176"/>
              <a:buFont typeface="Noto Sans Symbols"/>
              <a:buNone/>
            </a:pPr>
            <a:endParaRPr sz="3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92113" marR="0" lvl="1" indent="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3200"/>
              <a:buNone/>
            </a:pPr>
            <a:r>
              <a:rPr lang="fr-FR" sz="3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To let </a:t>
            </a:r>
            <a:r>
              <a:rPr lang="fr-FR" sz="32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you</a:t>
            </a:r>
            <a:r>
              <a:rPr lang="fr-FR" sz="3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fr-FR" sz="32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realise</a:t>
            </a:r>
            <a:r>
              <a:rPr lang="fr-FR" sz="3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fr-FR" sz="32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you</a:t>
            </a:r>
            <a:r>
              <a:rPr lang="fr-FR" sz="3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fr-FR" sz="32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do</a:t>
            </a:r>
            <a:r>
              <a:rPr lang="fr-FR" sz="3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have to know how to jump ; </a:t>
            </a:r>
            <a:r>
              <a:rPr lang="fr-FR" sz="32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you</a:t>
            </a:r>
            <a:r>
              <a:rPr lang="fr-FR" sz="3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fr-FR" sz="32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should</a:t>
            </a:r>
            <a:r>
              <a:rPr lang="fr-FR" sz="3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go </a:t>
            </a:r>
            <a:r>
              <a:rPr lang="fr-FR" sz="32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through</a:t>
            </a:r>
            <a:r>
              <a:rPr lang="fr-FR" sz="3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fr-FR" sz="32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this</a:t>
            </a:r>
            <a:r>
              <a:rPr lang="fr-FR" sz="3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fr-FR" sz="32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procedure</a:t>
            </a:r>
            <a:r>
              <a:rPr lang="fr-FR" sz="3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more </a:t>
            </a:r>
            <a:r>
              <a:rPr lang="fr-FR" sz="32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often</a:t>
            </a:r>
            <a:r>
              <a:rPr lang="fr-FR" sz="3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!</a:t>
            </a:r>
            <a:endParaRPr dirty="0"/>
          </a:p>
          <a:p>
            <a:pPr marL="620712" marR="0" lvl="1" indent="-228599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Verdana"/>
              <a:buNone/>
            </a:pPr>
            <a:endParaRPr sz="3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92113" marR="0" lvl="1" indent="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3200"/>
              <a:buNone/>
            </a:pPr>
            <a:r>
              <a:rPr lang="fr-FR" sz="32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When</a:t>
            </a:r>
            <a:r>
              <a:rPr lang="fr-FR" sz="3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fr-FR" sz="32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you</a:t>
            </a:r>
            <a:r>
              <a:rPr lang="fr-FR" sz="3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fr-FR" sz="32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need</a:t>
            </a:r>
            <a:r>
              <a:rPr lang="fr-FR" sz="3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to jump </a:t>
            </a:r>
            <a:r>
              <a:rPr lang="fr-FR" sz="32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every</a:t>
            </a:r>
            <a:r>
              <a:rPr lang="fr-FR" sz="3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second </a:t>
            </a:r>
            <a:r>
              <a:rPr lang="fr-FR" sz="32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counts</a:t>
            </a:r>
            <a:endParaRPr dirty="0"/>
          </a:p>
          <a:p>
            <a:pPr marL="365125" marR="0" lvl="0" indent="-117411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176"/>
              <a:buFont typeface="Noto Sans Symbols"/>
              <a:buNone/>
            </a:pPr>
            <a:endParaRPr sz="3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FA01CC3C-F539-3BB5-5C37-4477605E098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9962" y="73742"/>
            <a:ext cx="2085054" cy="1283110"/>
          </a:xfrm>
          <a:prstGeom prst="rect">
            <a:avLst/>
          </a:prstGeom>
        </p:spPr>
      </p:pic>
      <p:pic>
        <p:nvPicPr>
          <p:cNvPr id="5" name="Afbeelding 4">
            <a:extLst>
              <a:ext uri="{FF2B5EF4-FFF2-40B4-BE49-F238E27FC236}">
                <a16:creationId xmlns:a16="http://schemas.microsoft.com/office/drawing/2014/main" id="{B6486992-43DD-9BBF-74CF-371AE437090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16644" y="0"/>
            <a:ext cx="1304499" cy="1753221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>
            <a:extLst>
              <a:ext uri="{FF2B5EF4-FFF2-40B4-BE49-F238E27FC236}">
                <a16:creationId xmlns:a16="http://schemas.microsoft.com/office/drawing/2014/main" id="{914A6779-AAB2-AAD4-D462-211FCEB4D2A5}"/>
              </a:ext>
            </a:extLst>
          </p:cNvPr>
          <p:cNvSpPr txBox="1"/>
          <p:nvPr/>
        </p:nvSpPr>
        <p:spPr>
          <a:xfrm>
            <a:off x="445710" y="2663460"/>
            <a:ext cx="8252580" cy="233910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4400" dirty="0" err="1"/>
              <a:t>This</a:t>
            </a:r>
            <a:r>
              <a:rPr lang="nl-NL" sz="4400" dirty="0"/>
              <a:t> is a </a:t>
            </a:r>
            <a:r>
              <a:rPr lang="nl-NL" sz="4400" dirty="0" err="1"/>
              <a:t>funny</a:t>
            </a:r>
            <a:r>
              <a:rPr lang="nl-NL" sz="4400" dirty="0"/>
              <a:t> </a:t>
            </a:r>
            <a:r>
              <a:rPr lang="nl-NL" sz="4400" dirty="0" err="1"/>
              <a:t>youtube</a:t>
            </a:r>
            <a:r>
              <a:rPr lang="nl-NL" sz="4400" dirty="0"/>
              <a:t> video </a:t>
            </a:r>
            <a:r>
              <a:rPr lang="nl-NL" sz="4400" dirty="0" err="1"/>
              <a:t>by</a:t>
            </a:r>
            <a:endParaRPr lang="nl-NL" sz="4400" dirty="0"/>
          </a:p>
          <a:p>
            <a:r>
              <a:rPr lang="nl-NL" sz="4400" dirty="0"/>
              <a:t> Darren Francis, </a:t>
            </a:r>
          </a:p>
          <a:p>
            <a:r>
              <a:rPr lang="nl-NL" sz="4400" dirty="0"/>
              <a:t>But..! </a:t>
            </a:r>
            <a:r>
              <a:rPr lang="nl-NL" sz="4400" dirty="0" err="1"/>
              <a:t>With</a:t>
            </a:r>
            <a:r>
              <a:rPr lang="nl-NL" sz="4400" dirty="0"/>
              <a:t> </a:t>
            </a:r>
            <a:r>
              <a:rPr lang="nl-NL" sz="4400" dirty="0" err="1"/>
              <a:t>some</a:t>
            </a:r>
            <a:r>
              <a:rPr lang="nl-NL" sz="4400" dirty="0"/>
              <a:t> </a:t>
            </a:r>
            <a:r>
              <a:rPr lang="nl-NL" sz="4400" dirty="0" err="1"/>
              <a:t>lessons</a:t>
            </a:r>
            <a:r>
              <a:rPr lang="nl-NL" sz="4400" dirty="0"/>
              <a:t> in it.</a:t>
            </a:r>
          </a:p>
          <a:p>
            <a:endParaRPr lang="nl-NL" dirty="0"/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A20E3B58-F051-89EE-862A-2BDC132C071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9962" y="73742"/>
            <a:ext cx="2085054" cy="1283110"/>
          </a:xfrm>
          <a:prstGeom prst="rect">
            <a:avLst/>
          </a:prstGeom>
        </p:spPr>
      </p:pic>
      <p:pic>
        <p:nvPicPr>
          <p:cNvPr id="5" name="Afbeelding 4">
            <a:extLst>
              <a:ext uri="{FF2B5EF4-FFF2-40B4-BE49-F238E27FC236}">
                <a16:creationId xmlns:a16="http://schemas.microsoft.com/office/drawing/2014/main" id="{CD69CA0B-8C88-FB13-0B59-111C0DB4D65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88942" y="0"/>
            <a:ext cx="1732202" cy="2328045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Derren Francis I told him not do do that_360p">
            <a:hlinkClick r:id="" action="ppaction://media"/>
            <a:extLst>
              <a:ext uri="{FF2B5EF4-FFF2-40B4-BE49-F238E27FC236}">
                <a16:creationId xmlns:a16="http://schemas.microsoft.com/office/drawing/2014/main" id="{4E65A7F0-FC0F-7B53-3217-D886D724D227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035277" y="46703"/>
            <a:ext cx="5252270" cy="70030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23217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668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5"/>
          <p:cNvSpPr txBox="1">
            <a:spLocks noGrp="1"/>
          </p:cNvSpPr>
          <p:nvPr>
            <p:ph type="title" idx="4294967295"/>
          </p:nvPr>
        </p:nvSpPr>
        <p:spPr>
          <a:xfrm>
            <a:off x="457200" y="91440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100"/>
              <a:buFont typeface="Calibri"/>
              <a:buNone/>
            </a:pPr>
            <a:endParaRPr sz="4100" b="1" i="0" u="none" strike="noStrike" cap="none" dirty="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4" name="Google Shape;94;p5"/>
          <p:cNvSpPr txBox="1">
            <a:spLocks noGrp="1"/>
          </p:cNvSpPr>
          <p:nvPr>
            <p:ph type="body" idx="1"/>
          </p:nvPr>
        </p:nvSpPr>
        <p:spPr>
          <a:xfrm>
            <a:off x="457200" y="2057400"/>
            <a:ext cx="8229600" cy="4525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09538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76"/>
              <a:buNone/>
            </a:pPr>
            <a:r>
              <a:rPr lang="fr-FR" sz="3200" b="0" i="0" u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Never undo the parachute </a:t>
            </a:r>
            <a:r>
              <a:rPr lang="fr-FR" sz="3200" b="0" i="0" u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belts</a:t>
            </a:r>
            <a:r>
              <a:rPr lang="fr-FR" sz="3200" b="0" i="0" u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fr-FR" sz="3200" b="0" i="0" u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while</a:t>
            </a:r>
            <a:r>
              <a:rPr lang="fr-FR" sz="3200" b="0" i="0" u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fr-FR" sz="3200" b="0" i="0" u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flying</a:t>
            </a:r>
            <a:br>
              <a:rPr lang="fr-FR" sz="3200" b="0" i="0" u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dirty="0"/>
          </a:p>
          <a:p>
            <a:pPr marL="109538" marR="0" lvl="0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176"/>
              <a:buNone/>
            </a:pPr>
            <a:r>
              <a:rPr lang="fr-FR" sz="3200" b="0" i="0" u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You have to pull </a:t>
            </a:r>
            <a:r>
              <a:rPr lang="fr-FR" sz="3200" b="0" i="0" u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really</a:t>
            </a:r>
            <a:r>
              <a:rPr lang="fr-FR" sz="3200" b="0" i="0" u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hard </a:t>
            </a:r>
            <a:r>
              <a:rPr lang="fr-FR" sz="3200" b="0" i="0" u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with</a:t>
            </a:r>
            <a:r>
              <a:rPr lang="fr-FR" sz="3200" b="0" i="0" u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fr-FR" sz="3200" b="0" i="0" u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both</a:t>
            </a:r>
            <a:r>
              <a:rPr lang="fr-FR" sz="3200" b="0" i="0" u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hands to </a:t>
            </a:r>
            <a:r>
              <a:rPr lang="fr-FR" sz="3200" b="0" i="0" u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deploy</a:t>
            </a:r>
            <a:r>
              <a:rPr lang="fr-FR" sz="3200" b="0" i="0" u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fr-FR" sz="3200" b="0" i="0" u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your</a:t>
            </a:r>
            <a:r>
              <a:rPr lang="fr-FR" sz="3200" b="0" i="0" u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parachute</a:t>
            </a:r>
            <a:br>
              <a:rPr lang="fr-FR" sz="3200" b="0" i="0" u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dirty="0"/>
          </a:p>
          <a:p>
            <a:pPr marL="109538" marR="0" lvl="0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176"/>
              <a:buNone/>
            </a:pPr>
            <a:r>
              <a:rPr lang="fr-FR" sz="3200" b="0" i="0" u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When</a:t>
            </a:r>
            <a:r>
              <a:rPr lang="fr-FR" sz="3200" b="0" i="0" u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fr-FR" sz="3200" b="0" i="0" u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being</a:t>
            </a:r>
            <a:r>
              <a:rPr lang="fr-FR" sz="3200" b="0" i="0" u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fr-FR" sz="3200" b="0" i="0" u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dragged</a:t>
            </a:r>
            <a:r>
              <a:rPr lang="fr-FR" sz="3200" b="0" i="0" u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over the </a:t>
            </a:r>
            <a:r>
              <a:rPr lang="fr-FR" sz="3200" b="0" i="0" u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ground</a:t>
            </a:r>
            <a:r>
              <a:rPr lang="fr-FR" sz="3200" b="0" i="0" u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fr-FR" sz="3200" b="0" i="0" u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you</a:t>
            </a:r>
            <a:r>
              <a:rPr lang="fr-FR" sz="3200" b="0" i="0" u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fr-FR" sz="3200" b="0" i="0" u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cannot</a:t>
            </a:r>
            <a:r>
              <a:rPr lang="fr-FR" sz="3200" b="0" i="0" u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undo </a:t>
            </a:r>
            <a:r>
              <a:rPr lang="fr-FR" sz="3200" b="0" i="0" u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your</a:t>
            </a:r>
            <a:r>
              <a:rPr lang="fr-FR" sz="3200" b="0" i="0" u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fr-FR" sz="3200" b="0" i="0" u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belts</a:t>
            </a:r>
            <a:r>
              <a:rPr lang="fr-FR" sz="3200" b="0" i="0" u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pull a few risers </a:t>
            </a:r>
            <a:r>
              <a:rPr lang="fr-FR" sz="3200" b="0" i="0" u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instead</a:t>
            </a:r>
            <a:r>
              <a:rPr lang="fr-FR" sz="3200" b="0" i="0" u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dirty="0"/>
          </a:p>
          <a:p>
            <a:pPr marL="365125" marR="0" lvl="0" indent="-117411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176"/>
              <a:buFont typeface="Noto Sans Symbols"/>
              <a:buNone/>
            </a:pPr>
            <a:endParaRPr sz="3200" b="0" i="0" u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EFAE17CF-6117-7407-4322-CB99135ECDB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9962" y="73742"/>
            <a:ext cx="2085054" cy="1283110"/>
          </a:xfrm>
          <a:prstGeom prst="rect">
            <a:avLst/>
          </a:prstGeom>
        </p:spPr>
      </p:pic>
      <p:pic>
        <p:nvPicPr>
          <p:cNvPr id="5" name="Afbeelding 4">
            <a:extLst>
              <a:ext uri="{FF2B5EF4-FFF2-40B4-BE49-F238E27FC236}">
                <a16:creationId xmlns:a16="http://schemas.microsoft.com/office/drawing/2014/main" id="{B8E068F0-CA21-DD34-3507-0F22496EB5B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06928" y="0"/>
            <a:ext cx="1614215" cy="2169473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6"/>
          <p:cNvSpPr txBox="1">
            <a:spLocks noGrp="1"/>
          </p:cNvSpPr>
          <p:nvPr>
            <p:ph type="title" idx="4294967295"/>
          </p:nvPr>
        </p:nvSpPr>
        <p:spPr>
          <a:xfrm>
            <a:off x="-946646" y="1106265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100"/>
              <a:buFont typeface="Calibri"/>
              <a:buNone/>
            </a:pPr>
            <a:r>
              <a:rPr lang="fr-FR" sz="4100" b="1" i="0" u="none" strike="noStrike" cap="none" dirty="0" err="1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When</a:t>
            </a:r>
            <a:r>
              <a:rPr lang="fr-FR" sz="4100" b="1" i="0" u="none" strike="noStrike" cap="none" dirty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 the </a:t>
            </a:r>
            <a:r>
              <a:rPr lang="fr-FR" sz="4100" b="1" i="0" u="none" strike="noStrike" cap="none" dirty="0" err="1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canopy</a:t>
            </a:r>
            <a:r>
              <a:rPr lang="fr-FR" sz="4100" b="1" i="0" u="none" strike="noStrike" cap="none" dirty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fr-FR" sz="4100" b="1" i="0" u="none" strike="noStrike" cap="none" dirty="0" err="1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is</a:t>
            </a:r>
            <a:r>
              <a:rPr lang="fr-FR" sz="4100" b="1" i="0" u="none" strike="noStrike" cap="none" dirty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 off;</a:t>
            </a:r>
            <a:endParaRPr dirty="0"/>
          </a:p>
        </p:txBody>
      </p:sp>
      <p:sp>
        <p:nvSpPr>
          <p:cNvPr id="100" name="Google Shape;100;p6"/>
          <p:cNvSpPr txBox="1">
            <a:spLocks noGrp="1"/>
          </p:cNvSpPr>
          <p:nvPr>
            <p:ph type="body" idx="1"/>
          </p:nvPr>
        </p:nvSpPr>
        <p:spPr>
          <a:xfrm>
            <a:off x="457200" y="2057400"/>
            <a:ext cx="8229600" cy="4525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109538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76"/>
              <a:buNone/>
            </a:pPr>
            <a:r>
              <a:rPr lang="fr-FR" sz="3200" b="0" i="0" u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You are </a:t>
            </a:r>
            <a:r>
              <a:rPr lang="fr-FR" sz="3200" b="0" i="0" u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suddenly</a:t>
            </a:r>
            <a:r>
              <a:rPr lang="fr-FR" sz="3200" b="0" i="0" u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in a </a:t>
            </a:r>
            <a:r>
              <a:rPr lang="fr-FR" sz="3200" b="0" i="0" u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ferocious</a:t>
            </a:r>
            <a:r>
              <a:rPr lang="fr-FR" sz="3200" b="0" i="0" u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fr-FR" sz="3200" b="0" i="0" u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storm</a:t>
            </a:r>
            <a:r>
              <a:rPr lang="fr-FR" sz="3200" b="0" i="0" u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!</a:t>
            </a:r>
            <a:br>
              <a:rPr lang="fr-FR" sz="3200" b="0" i="0" u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dirty="0"/>
          </a:p>
          <a:p>
            <a:pPr marL="109538" marR="0" lvl="0" indent="0" algn="l" rtl="0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176"/>
              <a:buNone/>
            </a:pPr>
            <a:r>
              <a:rPr lang="fr-FR" sz="3200" b="0" i="0" u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Very </a:t>
            </a:r>
            <a:r>
              <a:rPr lang="fr-FR" sz="3200" b="0" i="0" u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likely</a:t>
            </a:r>
            <a:r>
              <a:rPr lang="fr-FR" sz="3200" b="0" i="0" u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in a spin </a:t>
            </a:r>
            <a:r>
              <a:rPr lang="fr-FR" sz="3200" b="0" i="0" u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with</a:t>
            </a:r>
            <a:r>
              <a:rPr lang="fr-FR" sz="3200" b="0" i="0" u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high G force.</a:t>
            </a:r>
            <a:br>
              <a:rPr lang="fr-FR" sz="3200" b="0" i="0" u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dirty="0"/>
          </a:p>
          <a:p>
            <a:pPr marL="109538" marR="0" lvl="0" indent="0" algn="l" rtl="0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176"/>
              <a:buNone/>
            </a:pPr>
            <a:r>
              <a:rPr lang="fr-FR" sz="3200" b="0" i="0" u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Extremely</a:t>
            </a:r>
            <a:r>
              <a:rPr lang="fr-FR" sz="3200" b="0" i="0" u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hard to </a:t>
            </a:r>
            <a:r>
              <a:rPr lang="fr-FR" sz="3200" b="0" i="0" u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get</a:t>
            </a:r>
            <a:r>
              <a:rPr lang="fr-FR" sz="3200" b="0" i="0" u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out.</a:t>
            </a:r>
            <a:endParaRPr sz="3200" b="0" i="0" u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620712" marR="0" lvl="1" indent="-228599" algn="l" rtl="0">
              <a:lnSpc>
                <a:spcPct val="8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Verdana"/>
              <a:buChar char="◦"/>
            </a:pPr>
            <a:r>
              <a:rPr lang="fr-FR" sz="2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Try to roll over the </a:t>
            </a:r>
            <a:r>
              <a:rPr lang="fr-FR" sz="24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side</a:t>
            </a:r>
            <a:endParaRPr dirty="0"/>
          </a:p>
          <a:p>
            <a:pPr marL="620712" marR="0" lvl="1" indent="-228599" algn="l" rtl="0">
              <a:lnSpc>
                <a:spcPct val="8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Verdana"/>
              <a:buChar char="◦"/>
            </a:pPr>
            <a:r>
              <a:rPr lang="fr-FR" sz="2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Bend over and pull </a:t>
            </a:r>
            <a:r>
              <a:rPr lang="fr-FR" sz="24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your</a:t>
            </a:r>
            <a:r>
              <a:rPr lang="fr-FR" sz="2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fr-FR" sz="24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ripcord</a:t>
            </a:r>
            <a:endParaRPr dirty="0"/>
          </a:p>
          <a:p>
            <a:pPr marL="620712" marR="0" lvl="1" indent="-228599" algn="l" rtl="0">
              <a:lnSpc>
                <a:spcPct val="8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Verdana"/>
              <a:buChar char="◦"/>
            </a:pPr>
            <a:r>
              <a:rPr lang="fr-FR" sz="2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Stick out a leg</a:t>
            </a:r>
          </a:p>
          <a:p>
            <a:pPr marL="620712" marR="0" lvl="1" indent="-228599" algn="l" rtl="0">
              <a:lnSpc>
                <a:spcPct val="8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Verdana"/>
              <a:buChar char="◦"/>
            </a:pPr>
            <a:r>
              <a:rPr lang="fr-FR" sz="2400" dirty="0"/>
              <a:t>Push the stick (if the </a:t>
            </a:r>
            <a:r>
              <a:rPr lang="fr-FR" sz="2400" dirty="0" err="1"/>
              <a:t>tail</a:t>
            </a:r>
            <a:r>
              <a:rPr lang="fr-FR" sz="2400" dirty="0"/>
              <a:t> </a:t>
            </a:r>
            <a:r>
              <a:rPr lang="fr-FR" sz="2400" dirty="0" err="1"/>
              <a:t>is</a:t>
            </a:r>
            <a:r>
              <a:rPr lang="fr-FR" sz="2400" dirty="0"/>
              <a:t> </a:t>
            </a:r>
            <a:r>
              <a:rPr lang="fr-FR" sz="2400" dirty="0" err="1"/>
              <a:t>still</a:t>
            </a:r>
            <a:r>
              <a:rPr lang="fr-FR" sz="2400" dirty="0"/>
              <a:t> on)</a:t>
            </a:r>
            <a:br>
              <a:rPr lang="fr-FR" sz="30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dirty="0"/>
          </a:p>
          <a:p>
            <a:pPr marL="109538" marR="0" lvl="0" indent="0" algn="l" rtl="0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176"/>
              <a:buNone/>
            </a:pPr>
            <a:r>
              <a:rPr lang="fr-FR" sz="3200" b="0" i="0" u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Pull the </a:t>
            </a:r>
            <a:r>
              <a:rPr lang="fr-FR" sz="3200" b="0" i="0" u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ripcord</a:t>
            </a:r>
            <a:br>
              <a:rPr lang="fr-FR" sz="3000" b="0" i="0" u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dirty="0"/>
          </a:p>
          <a:p>
            <a:pPr marL="365125" marR="0" lvl="0" indent="-126048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040"/>
              <a:buFont typeface="Noto Sans Symbols"/>
              <a:buNone/>
            </a:pPr>
            <a:endParaRPr sz="3000" b="0" i="0" u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6DB71717-1171-A4B3-FD69-00CBE547F4A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9962" y="73742"/>
            <a:ext cx="2085054" cy="1283110"/>
          </a:xfrm>
          <a:prstGeom prst="rect">
            <a:avLst/>
          </a:prstGeom>
        </p:spPr>
      </p:pic>
      <p:pic>
        <p:nvPicPr>
          <p:cNvPr id="5" name="Afbeelding 4">
            <a:extLst>
              <a:ext uri="{FF2B5EF4-FFF2-40B4-BE49-F238E27FC236}">
                <a16:creationId xmlns:a16="http://schemas.microsoft.com/office/drawing/2014/main" id="{945BA448-C7E8-B98F-22D7-26F33B8486E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82954" y="0"/>
            <a:ext cx="1838190" cy="2470491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7"/>
          <p:cNvSpPr txBox="1">
            <a:spLocks noGrp="1"/>
          </p:cNvSpPr>
          <p:nvPr>
            <p:ph type="title" idx="4294967295"/>
          </p:nvPr>
        </p:nvSpPr>
        <p:spPr>
          <a:xfrm>
            <a:off x="457200" y="1395515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Calibri"/>
              <a:buNone/>
            </a:pPr>
            <a:r>
              <a:rPr lang="fr-FR" sz="4400" b="1" i="0" u="none" strike="noStrike" cap="none" dirty="0" err="1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When</a:t>
            </a:r>
            <a:r>
              <a:rPr lang="fr-FR" sz="4400" b="1" i="0" u="none" strike="noStrike" cap="none" dirty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fr-FR" sz="4400" b="1" i="0" u="none" strike="noStrike" cap="none" dirty="0" err="1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hanging</a:t>
            </a:r>
            <a:r>
              <a:rPr lang="fr-FR" sz="4400" b="1" i="0" u="none" strike="noStrike" cap="none" dirty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fr-FR" sz="4400" b="1" i="0" u="none" strike="noStrike" cap="none" dirty="0" err="1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under</a:t>
            </a:r>
            <a:r>
              <a:rPr lang="fr-FR" sz="4400" b="1" i="0" u="none" strike="noStrike" cap="none" dirty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fr-FR" sz="4400" b="1" i="0" u="none" strike="noStrike" cap="none" dirty="0" err="1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your</a:t>
            </a:r>
            <a:r>
              <a:rPr lang="fr-FR" sz="4400" b="1" i="0" u="none" strike="noStrike" cap="none" dirty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 parachute:</a:t>
            </a:r>
            <a:endParaRPr sz="4100" b="1" i="0" u="none" strike="noStrike" cap="none" dirty="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6" name="Google Shape;106;p7"/>
          <p:cNvSpPr txBox="1">
            <a:spLocks noGrp="1"/>
          </p:cNvSpPr>
          <p:nvPr>
            <p:ph type="body" idx="1"/>
          </p:nvPr>
        </p:nvSpPr>
        <p:spPr>
          <a:xfrm>
            <a:off x="457200" y="2189060"/>
            <a:ext cx="8229600" cy="4525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09538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76"/>
              <a:buNone/>
            </a:pPr>
            <a:r>
              <a:rPr lang="fr-FR" sz="3200" b="0" i="0" u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Our </a:t>
            </a:r>
            <a:r>
              <a:rPr lang="fr-FR" sz="3200" b="0" i="0" u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rescue</a:t>
            </a:r>
            <a:r>
              <a:rPr lang="fr-FR" sz="3200" b="0" i="0" u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parachutes </a:t>
            </a:r>
            <a:r>
              <a:rPr lang="fr-FR" sz="3200" dirty="0"/>
              <a:t>descend</a:t>
            </a:r>
            <a:r>
              <a:rPr lang="fr-FR" sz="3200" b="0" i="0" u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(</a:t>
            </a:r>
            <a:r>
              <a:rPr lang="fr-FR" sz="3200" b="0" i="0" u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very</a:t>
            </a:r>
            <a:r>
              <a:rPr lang="fr-FR" sz="3200" b="0" i="0" u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) fast: </a:t>
            </a:r>
            <a:r>
              <a:rPr lang="fr-FR" sz="3200" b="0" i="0" u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safety</a:t>
            </a:r>
            <a:r>
              <a:rPr lang="fr-FR" sz="3200" b="0" i="0" u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chutes </a:t>
            </a:r>
            <a:r>
              <a:rPr lang="fr-FR" sz="3200" b="0" i="0" u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with</a:t>
            </a:r>
            <a:r>
              <a:rPr lang="fr-FR" sz="3200" b="0" i="0" u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 </a:t>
            </a:r>
            <a:r>
              <a:rPr lang="fr-FR" sz="3200" b="0" i="0" u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small</a:t>
            </a:r>
            <a:r>
              <a:rPr lang="fr-FR" sz="3200" b="0" i="0" u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fr-FR" sz="3200" b="0" i="0" u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canopy</a:t>
            </a:r>
            <a:br>
              <a:rPr lang="fr-FR" sz="3200" b="0" i="0" u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dirty="0"/>
          </a:p>
          <a:p>
            <a:pPr marL="109538" marR="0" lvl="0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176"/>
              <a:buNone/>
            </a:pPr>
            <a:r>
              <a:rPr lang="fr-FR" sz="3200" b="0" i="0" u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Keep</a:t>
            </a:r>
            <a:r>
              <a:rPr lang="fr-FR" sz="3200" b="0" i="0" u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fr-FR" sz="3200" b="0" i="0" u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knees</a:t>
            </a:r>
            <a:r>
              <a:rPr lang="fr-FR" sz="3200" b="0" i="0" u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and </a:t>
            </a:r>
            <a:r>
              <a:rPr lang="fr-FR" sz="3200" b="0" i="0" u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feet</a:t>
            </a:r>
            <a:r>
              <a:rPr lang="fr-FR" sz="3200" b="0" i="0" u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fr-FR" sz="3200" b="0" i="0" u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together</a:t>
            </a:r>
            <a:r>
              <a:rPr lang="fr-FR" sz="3200" b="0" i="0" u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fr-FR" sz="3200" b="0" i="0" u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slightly</a:t>
            </a:r>
            <a:r>
              <a:rPr lang="fr-FR" sz="3200" b="0" i="0" u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fr-FR" sz="3200" b="0" i="0" u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bend</a:t>
            </a:r>
            <a:r>
              <a:rPr lang="fr-FR" sz="3200" b="0" i="0" u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fr-FR" sz="3200" b="0" i="0" u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your</a:t>
            </a:r>
            <a:r>
              <a:rPr lang="fr-FR" sz="3200" b="0" i="0" u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legs</a:t>
            </a:r>
            <a:br>
              <a:rPr lang="fr-FR" sz="3200" b="0" i="0" u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dirty="0"/>
          </a:p>
          <a:p>
            <a:pPr marL="109538" marR="0" lvl="0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176"/>
              <a:buNone/>
            </a:pPr>
            <a:r>
              <a:rPr lang="fr-FR" sz="3200" b="0" i="0" u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After</a:t>
            </a:r>
            <a:r>
              <a:rPr lang="fr-FR" sz="3200" b="0" i="0" u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the landing (or impact..) go </a:t>
            </a:r>
            <a:r>
              <a:rPr lang="fr-FR" sz="3200" b="0" i="0" u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around</a:t>
            </a:r>
            <a:r>
              <a:rPr lang="fr-FR" sz="3200" b="0" i="0" u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fr-FR" sz="3200" b="0" i="0" u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your</a:t>
            </a:r>
            <a:r>
              <a:rPr lang="fr-FR" sz="3200" b="0" i="0" u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parachute or pull a few </a:t>
            </a:r>
            <a:r>
              <a:rPr lang="fr-FR" sz="3200" b="0" i="0" u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cords</a:t>
            </a:r>
            <a:endParaRPr dirty="0"/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2B588003-3CCA-70BB-CF0A-C92D9736DE1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9962" y="73742"/>
            <a:ext cx="2085054" cy="1283110"/>
          </a:xfrm>
          <a:prstGeom prst="rect">
            <a:avLst/>
          </a:prstGeom>
        </p:spPr>
      </p:pic>
      <p:pic>
        <p:nvPicPr>
          <p:cNvPr id="5" name="Afbeelding 4">
            <a:extLst>
              <a:ext uri="{FF2B5EF4-FFF2-40B4-BE49-F238E27FC236}">
                <a16:creationId xmlns:a16="http://schemas.microsoft.com/office/drawing/2014/main" id="{BEB2E1DC-5001-9210-BAC1-2F3969ADBE8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72400" y="0"/>
            <a:ext cx="1348744" cy="1812685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8"/>
          <p:cNvSpPr txBox="1">
            <a:spLocks noGrp="1"/>
          </p:cNvSpPr>
          <p:nvPr>
            <p:ph type="title" idx="4294967295"/>
          </p:nvPr>
        </p:nvSpPr>
        <p:spPr>
          <a:xfrm>
            <a:off x="457200" y="1307025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100"/>
              <a:buFont typeface="Calibri"/>
              <a:buNone/>
            </a:pPr>
            <a:r>
              <a:rPr lang="fr-FR" sz="4100" b="1" i="0" u="none" strike="noStrike" cap="none" dirty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Tip!</a:t>
            </a:r>
            <a:endParaRPr dirty="0"/>
          </a:p>
        </p:txBody>
      </p:sp>
      <p:sp>
        <p:nvSpPr>
          <p:cNvPr id="112" name="Google Shape;112;p8"/>
          <p:cNvSpPr txBox="1">
            <a:spLocks noGrp="1"/>
          </p:cNvSpPr>
          <p:nvPr>
            <p:ph type="body" idx="1"/>
          </p:nvPr>
        </p:nvSpPr>
        <p:spPr>
          <a:xfrm>
            <a:off x="457200" y="2056324"/>
            <a:ext cx="8229600" cy="42117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09538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904"/>
              <a:buNone/>
            </a:pPr>
            <a:r>
              <a:rPr lang="fr-FR" sz="2800" b="0" i="0" u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While</a:t>
            </a:r>
            <a:r>
              <a:rPr lang="fr-FR" sz="2800" b="0" i="0" u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fr-FR" sz="2800" b="0" i="0" u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you</a:t>
            </a:r>
            <a:r>
              <a:rPr lang="fr-FR" sz="2800" b="0" i="0" u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are </a:t>
            </a:r>
            <a:r>
              <a:rPr lang="fr-FR" sz="2800" b="0" i="0" u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waiting</a:t>
            </a:r>
            <a:r>
              <a:rPr lang="fr-FR" sz="2800" b="0" i="0" u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in the cockpit </a:t>
            </a:r>
            <a:r>
              <a:rPr lang="fr-FR" sz="2800" b="0" i="0" u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before</a:t>
            </a:r>
            <a:r>
              <a:rPr lang="fr-FR" sz="2800" b="0" i="0" u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launch and </a:t>
            </a:r>
            <a:r>
              <a:rPr lang="fr-FR" sz="2800" b="0" i="0" u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don’t</a:t>
            </a:r>
            <a:r>
              <a:rPr lang="fr-FR" sz="2800" b="0" i="0" u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know </a:t>
            </a:r>
            <a:r>
              <a:rPr lang="fr-FR" sz="2800" b="0" i="0" u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what</a:t>
            </a:r>
            <a:r>
              <a:rPr lang="fr-FR" sz="2800" b="0" i="0" u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to do; </a:t>
            </a:r>
            <a:br>
              <a:rPr lang="fr-FR" sz="2800" b="0" i="0" u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fr-FR" sz="2800" b="0" i="0" u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go </a:t>
            </a:r>
            <a:r>
              <a:rPr lang="fr-FR" sz="2800" b="0" i="0" u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through</a:t>
            </a:r>
            <a:r>
              <a:rPr lang="fr-FR" sz="2800" b="0" i="0" u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the </a:t>
            </a:r>
            <a:r>
              <a:rPr lang="fr-FR" sz="2800" b="0" i="0" u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sequece</a:t>
            </a:r>
            <a:r>
              <a:rPr lang="fr-FR" sz="2800" b="0" i="0" u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in </a:t>
            </a:r>
            <a:r>
              <a:rPr lang="fr-FR" sz="2800" b="0" i="0" u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your</a:t>
            </a:r>
            <a:r>
              <a:rPr lang="fr-FR" sz="2800" b="0" i="0" u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fr-FR" sz="2800" b="0" i="0" u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mind</a:t>
            </a:r>
            <a:r>
              <a:rPr lang="fr-FR" sz="2800" b="0" i="0" u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fr-FR" sz="2800" b="0" i="0" u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again</a:t>
            </a:r>
            <a:r>
              <a:rPr lang="fr-FR" sz="2800" b="0" i="0" u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fr-FR" sz="2800" b="0" i="0" u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especially</a:t>
            </a:r>
            <a:r>
              <a:rPr lang="fr-FR" sz="2800" b="0" i="0" u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fr-FR" sz="2800" b="0" i="0" u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when</a:t>
            </a:r>
            <a:r>
              <a:rPr lang="fr-FR" sz="2800" b="0" i="0" u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fr-FR" sz="2800" b="0" i="0" u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it’s</a:t>
            </a:r>
            <a:r>
              <a:rPr lang="fr-FR" sz="2800" b="0" i="0" u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not </a:t>
            </a:r>
            <a:r>
              <a:rPr lang="fr-FR" sz="2800" b="0" i="0" u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your</a:t>
            </a:r>
            <a:r>
              <a:rPr lang="fr-FR" sz="2800" b="0" i="0" u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fr-FR" sz="2800" b="0" i="0" u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own</a:t>
            </a:r>
            <a:r>
              <a:rPr lang="fr-FR" sz="2800" b="0" i="0" u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fr-FR" sz="2800" b="0" i="0" u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glider</a:t>
            </a:r>
            <a:r>
              <a:rPr lang="fr-FR" sz="2800" b="0" i="0" u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br>
              <a:rPr lang="fr-FR" sz="2800" b="0" i="0" u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dirty="0"/>
          </a:p>
          <a:p>
            <a:pPr marL="392113" marR="0" lvl="1" indent="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</a:pPr>
            <a:r>
              <a:rPr lang="fr-FR" sz="28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Did</a:t>
            </a:r>
            <a:r>
              <a:rPr lang="fr-FR" sz="2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I put on </a:t>
            </a:r>
            <a:r>
              <a:rPr lang="fr-FR" sz="28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my</a:t>
            </a:r>
            <a:r>
              <a:rPr lang="fr-FR" sz="2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parachute </a:t>
            </a:r>
            <a:r>
              <a:rPr lang="fr-FR" sz="28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properly</a:t>
            </a:r>
            <a:r>
              <a:rPr lang="fr-FR" sz="2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?</a:t>
            </a:r>
            <a:endParaRPr dirty="0"/>
          </a:p>
          <a:p>
            <a:pPr marL="392113" marR="0" lvl="1" indent="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</a:pPr>
            <a:r>
              <a:rPr lang="fr-FR" sz="2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How do I open </a:t>
            </a:r>
            <a:r>
              <a:rPr lang="fr-FR" sz="28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this</a:t>
            </a:r>
            <a:r>
              <a:rPr lang="fr-FR" sz="2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fr-FR" sz="28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canopy</a:t>
            </a:r>
            <a:r>
              <a:rPr lang="fr-FR" sz="2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?</a:t>
            </a:r>
            <a:endParaRPr dirty="0"/>
          </a:p>
          <a:p>
            <a:pPr marL="392113" marR="0" lvl="1" indent="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</a:pPr>
            <a:r>
              <a:rPr lang="fr-FR" sz="2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How do I undo </a:t>
            </a:r>
            <a:r>
              <a:rPr lang="fr-FR" sz="28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these</a:t>
            </a:r>
            <a:r>
              <a:rPr lang="fr-FR" sz="2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fr-FR" sz="28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safety</a:t>
            </a:r>
            <a:r>
              <a:rPr lang="fr-FR" sz="2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fr-FR" sz="28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belts</a:t>
            </a:r>
            <a:r>
              <a:rPr lang="fr-FR" sz="2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?</a:t>
            </a:r>
            <a:endParaRPr dirty="0"/>
          </a:p>
          <a:p>
            <a:pPr marL="392113" marR="0" lvl="1" indent="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</a:pPr>
            <a:r>
              <a:rPr lang="fr-FR" sz="28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Where</a:t>
            </a:r>
            <a:r>
              <a:rPr lang="fr-FR" sz="2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fr-FR" sz="28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is</a:t>
            </a:r>
            <a:r>
              <a:rPr lang="fr-FR" sz="2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the </a:t>
            </a:r>
            <a:r>
              <a:rPr lang="fr-FR" sz="28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ripcord</a:t>
            </a:r>
            <a:r>
              <a:rPr lang="fr-FR" sz="2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?</a:t>
            </a:r>
            <a:endParaRPr dirty="0"/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1585615E-E9A7-CDAC-AA43-977A567E658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9962" y="73742"/>
            <a:ext cx="2085054" cy="1283110"/>
          </a:xfrm>
          <a:prstGeom prst="rect">
            <a:avLst/>
          </a:prstGeom>
        </p:spPr>
      </p:pic>
      <p:pic>
        <p:nvPicPr>
          <p:cNvPr id="5" name="Afbeelding 4">
            <a:extLst>
              <a:ext uri="{FF2B5EF4-FFF2-40B4-BE49-F238E27FC236}">
                <a16:creationId xmlns:a16="http://schemas.microsoft.com/office/drawing/2014/main" id="{02F05899-37CA-FD1F-BA00-7634F78F63B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95418" y="1"/>
            <a:ext cx="1525725" cy="2050544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Rotond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Rotond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37</TotalTime>
  <Words>330</Words>
  <Application>Microsoft Office PowerPoint</Application>
  <PresentationFormat>Diavoorstelling (4:3)</PresentationFormat>
  <Paragraphs>38</Paragraphs>
  <Slides>10</Slides>
  <Notes>9</Notes>
  <HiddenSlides>0</HiddenSlides>
  <MMClips>1</MMClips>
  <ScaleCrop>false</ScaleCrop>
  <HeadingPairs>
    <vt:vector size="6" baseType="variant">
      <vt:variant>
        <vt:lpstr>Gebruikte lettertypen</vt:lpstr>
      </vt:variant>
      <vt:variant>
        <vt:i4>5</vt:i4>
      </vt:variant>
      <vt:variant>
        <vt:lpstr>Thema</vt:lpstr>
      </vt:variant>
      <vt:variant>
        <vt:i4>2</vt:i4>
      </vt:variant>
      <vt:variant>
        <vt:lpstr>Diatitels</vt:lpstr>
      </vt:variant>
      <vt:variant>
        <vt:i4>10</vt:i4>
      </vt:variant>
    </vt:vector>
  </HeadingPairs>
  <TitlesOfParts>
    <vt:vector size="17" baseType="lpstr">
      <vt:lpstr>Arial</vt:lpstr>
      <vt:lpstr>Calibri</vt:lpstr>
      <vt:lpstr>Lucida Sans</vt:lpstr>
      <vt:lpstr>Noto Sans Symbols</vt:lpstr>
      <vt:lpstr>Verdana</vt:lpstr>
      <vt:lpstr>Rotonde</vt:lpstr>
      <vt:lpstr>1_Rotonde</vt:lpstr>
      <vt:lpstr>PowerPoint-presentatie</vt:lpstr>
      <vt:lpstr>PowerPoint-presentatie</vt:lpstr>
      <vt:lpstr>Sequence of things to do i.o.t. jump</vt:lpstr>
      <vt:lpstr>PowerPoint-presentatie</vt:lpstr>
      <vt:lpstr>PowerPoint-presentatie</vt:lpstr>
      <vt:lpstr>PowerPoint-presentatie</vt:lpstr>
      <vt:lpstr>When the canopy is off;</vt:lpstr>
      <vt:lpstr>When hanging under your parachute:</vt:lpstr>
      <vt:lpstr>Tip!</vt:lpstr>
      <vt:lpstr>Have a nice and safe flight today!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Aurelien Roumet</dc:creator>
  <cp:lastModifiedBy>Robin Maarschalkerweerd</cp:lastModifiedBy>
  <cp:revision>5</cp:revision>
  <dcterms:created xsi:type="dcterms:W3CDTF">2011-07-22T08:16:08Z</dcterms:created>
  <dcterms:modified xsi:type="dcterms:W3CDTF">2022-08-01T05:16:28Z</dcterms:modified>
</cp:coreProperties>
</file>